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DB7C4"/>
    <a:srgbClr val="C3212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MasterView">
  <p:normalViewPr horzBarState="maximized">
    <p:restoredLeft sz="17001" autoAdjust="0"/>
    <p:restoredTop sz="94660"/>
  </p:normalViewPr>
  <p:slideViewPr>
    <p:cSldViewPr showGuides="1">
      <p:cViewPr varScale="1">
        <p:scale>
          <a:sx n="117" d="100"/>
          <a:sy n="117" d="100"/>
        </p:scale>
        <p:origin x="642" y="10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microsoft.com/office/2016/11/relationships/changesInfo" Target="changesInfos/changesInfo1.xml"/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Giuseppe Cimo" userId="4ea72ad821fc35db" providerId="LiveId" clId="{37B52B6B-6A1B-41E9-A9AB-090D595F6A23}"/>
    <pc:docChg chg="undo redo modSld modMainMaster">
      <pc:chgData name="Giuseppe Cimo" userId="4ea72ad821fc35db" providerId="LiveId" clId="{37B52B6B-6A1B-41E9-A9AB-090D595F6A23}" dt="2018-02-22T09:18:20.364" v="49"/>
      <pc:docMkLst>
        <pc:docMk/>
      </pc:docMkLst>
      <pc:sldChg chg="modSp">
        <pc:chgData name="Giuseppe Cimo" userId="4ea72ad821fc35db" providerId="LiveId" clId="{37B52B6B-6A1B-41E9-A9AB-090D595F6A23}" dt="2018-02-22T09:11:55.269" v="24" actId="20577"/>
        <pc:sldMkLst>
          <pc:docMk/>
          <pc:sldMk cId="3026566144" sldId="256"/>
        </pc:sldMkLst>
        <pc:spChg chg="mod">
          <ac:chgData name="Giuseppe Cimo" userId="4ea72ad821fc35db" providerId="LiveId" clId="{37B52B6B-6A1B-41E9-A9AB-090D595F6A23}" dt="2018-02-22T09:11:55.269" v="24" actId="20577"/>
          <ac:spMkLst>
            <pc:docMk/>
            <pc:sldMk cId="3026566144" sldId="256"/>
            <ac:spMk id="3" creationId="{00000000-0000-0000-0000-000000000000}"/>
          </ac:spMkLst>
        </pc:spChg>
      </pc:sldChg>
      <pc:sldMasterChg chg="modSp modSldLayout">
        <pc:chgData name="Giuseppe Cimo" userId="4ea72ad821fc35db" providerId="LiveId" clId="{37B52B6B-6A1B-41E9-A9AB-090D595F6A23}" dt="2018-02-22T09:18:20.364" v="49"/>
        <pc:sldMasterMkLst>
          <pc:docMk/>
          <pc:sldMasterMk cId="859716138" sldId="2147483648"/>
        </pc:sldMasterMkLst>
        <pc:spChg chg="mod">
          <ac:chgData name="Giuseppe Cimo" userId="4ea72ad821fc35db" providerId="LiveId" clId="{37B52B6B-6A1B-41E9-A9AB-090D595F6A23}" dt="2018-02-22T09:16:35.306" v="39" actId="1076"/>
          <ac:spMkLst>
            <pc:docMk/>
            <pc:sldMasterMk cId="859716138" sldId="2147483648"/>
            <ac:spMk id="2" creationId="{00000000-0000-0000-0000-000000000000}"/>
          </ac:spMkLst>
        </pc:spChg>
        <pc:spChg chg="mod">
          <ac:chgData name="Giuseppe Cimo" userId="4ea72ad821fc35db" providerId="LiveId" clId="{37B52B6B-6A1B-41E9-A9AB-090D595F6A23}" dt="2018-02-22T09:18:20.364" v="49"/>
          <ac:spMkLst>
            <pc:docMk/>
            <pc:sldMasterMk cId="859716138" sldId="2147483648"/>
            <ac:spMk id="9" creationId="{00000000-0000-0000-0000-000000000000}"/>
          </ac:spMkLst>
        </pc:spChg>
        <pc:picChg chg="mod">
          <ac:chgData name="Giuseppe Cimo" userId="4ea72ad821fc35db" providerId="LiveId" clId="{37B52B6B-6A1B-41E9-A9AB-090D595F6A23}" dt="2018-02-22T09:15:53.073" v="32" actId="1076"/>
          <ac:picMkLst>
            <pc:docMk/>
            <pc:sldMasterMk cId="859716138" sldId="2147483648"/>
            <ac:picMk id="8" creationId="{00000000-0000-0000-0000-000000000000}"/>
          </ac:picMkLst>
        </pc:picChg>
        <pc:picChg chg="mod">
          <ac:chgData name="Giuseppe Cimo" userId="4ea72ad821fc35db" providerId="LiveId" clId="{37B52B6B-6A1B-41E9-A9AB-090D595F6A23}" dt="2018-02-22T09:16:30.369" v="38" actId="1076"/>
          <ac:picMkLst>
            <pc:docMk/>
            <pc:sldMasterMk cId="859716138" sldId="2147483648"/>
            <ac:picMk id="11" creationId="{33409424-0D31-4CF9-8C54-594218F561C4}"/>
          </ac:picMkLst>
        </pc:picChg>
        <pc:sldLayoutChg chg="modSp">
          <pc:chgData name="Giuseppe Cimo" userId="4ea72ad821fc35db" providerId="LiveId" clId="{37B52B6B-6A1B-41E9-A9AB-090D595F6A23}" dt="2018-02-22T09:16:58.863" v="41" actId="1076"/>
          <pc:sldLayoutMkLst>
            <pc:docMk/>
            <pc:sldMasterMk cId="859716138" sldId="2147483648"/>
            <pc:sldLayoutMk cId="944312479" sldId="2147483649"/>
          </pc:sldLayoutMkLst>
          <pc:spChg chg="mod">
            <ac:chgData name="Giuseppe Cimo" userId="4ea72ad821fc35db" providerId="LiveId" clId="{37B52B6B-6A1B-41E9-A9AB-090D595F6A23}" dt="2018-02-22T09:16:54.961" v="40" actId="1076"/>
            <ac:spMkLst>
              <pc:docMk/>
              <pc:sldMasterMk cId="859716138" sldId="2147483648"/>
              <pc:sldLayoutMk cId="944312479" sldId="2147483649"/>
              <ac:spMk id="2" creationId="{00000000-0000-0000-0000-000000000000}"/>
            </ac:spMkLst>
          </pc:spChg>
          <pc:spChg chg="mod">
            <ac:chgData name="Giuseppe Cimo" userId="4ea72ad821fc35db" providerId="LiveId" clId="{37B52B6B-6A1B-41E9-A9AB-090D595F6A23}" dt="2018-02-22T09:16:58.863" v="41" actId="1076"/>
            <ac:spMkLst>
              <pc:docMk/>
              <pc:sldMasterMk cId="859716138" sldId="2147483648"/>
              <pc:sldLayoutMk cId="944312479" sldId="2147483649"/>
              <ac:spMk id="3" creationId="{00000000-0000-0000-0000-000000000000}"/>
            </ac:spMkLst>
          </pc:spChg>
        </pc:sldLayoutChg>
      </pc:sldMaster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436FB1-8458-4A81-9FCE-E6EB27618602}" type="datetimeFigureOut">
              <a:rPr lang="en-US" smtClean="0"/>
              <a:t>22-Feb-18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8E3951D-A577-42A4-BA3F-63C36802A2E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51961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0177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4290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31F18D-F05E-47DD-8133-946B9A184440}" type="datetime1">
              <a:rPr lang="en-US" smtClean="0"/>
              <a:t>22-Feb-18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43124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B0DB5D-2964-4B8C-859D-B6457B16DB3A}" type="datetime1">
              <a:rPr lang="en-US" smtClean="0"/>
              <a:t>22-Feb-18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9672809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6E26E-63C9-4500-A7B0-CBEBC4293308}" type="datetime1">
              <a:rPr lang="en-US" smtClean="0"/>
              <a:t>22-Feb-18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407189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988840"/>
            <a:ext cx="40386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126974-4AA1-4803-AC2C-C334C8D27CF4}" type="datetime1">
              <a:rPr lang="en-US" smtClean="0"/>
              <a:t>22-Feb-18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922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544" y="1988840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708920"/>
            <a:ext cx="4040188" cy="341724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4008" y="1988840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708919"/>
            <a:ext cx="4041775" cy="341724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E85FF3-BE1A-4B7F-8668-D1630C3DDA60}" type="datetime1">
              <a:rPr lang="en-US" smtClean="0"/>
              <a:t>22-Feb-18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4681701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50D5FE-8997-422A-867C-D8DE57D3106F}" type="datetime1">
              <a:rPr lang="en-US" smtClean="0"/>
              <a:t>22-Feb-18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00470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ED3238-F08D-4A06-80DA-2DF4D987090E}" type="datetime1">
              <a:rPr lang="en-US" smtClean="0"/>
              <a:t>22-Feb-18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4129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544" y="1124744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124744"/>
            <a:ext cx="5111750" cy="5001419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420888"/>
            <a:ext cx="3008313" cy="3705275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E12C2A-43D7-40ED-B6B5-D9EBF88CA425}" type="datetime1">
              <a:rPr lang="en-US" smtClean="0"/>
              <a:t>22-Feb-18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49113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980727"/>
            <a:ext cx="5486400" cy="3746847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50C013F-FB13-4B04-9D76-92610EECEC9A}" type="datetime1">
              <a:rPr lang="en-US" smtClean="0"/>
              <a:t>22-Feb-18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Name Occasion / Place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14035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églalap 9"/>
          <p:cNvSpPr/>
          <p:nvPr userDrawn="1"/>
        </p:nvSpPr>
        <p:spPr>
          <a:xfrm>
            <a:off x="0" y="6381328"/>
            <a:ext cx="9144000" cy="360040"/>
          </a:xfrm>
          <a:prstGeom prst="rect">
            <a:avLst/>
          </a:prstGeom>
          <a:solidFill>
            <a:srgbClr val="9DB7C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992220"/>
            <a:ext cx="8229600" cy="86409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988840"/>
            <a:ext cx="8229600" cy="413732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bg1"/>
                </a:solidFill>
              </a:defRPr>
            </a:lvl1pPr>
          </a:lstStyle>
          <a:p>
            <a:fld id="{7443930E-B9FE-452B-8BA3-5D8C324E38D7}" type="datetime1">
              <a:rPr lang="en-US" smtClean="0"/>
              <a:pPr/>
              <a:t>22-Feb-18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bg1"/>
                </a:solidFill>
              </a:defRPr>
            </a:lvl1pPr>
          </a:lstStyle>
          <a:p>
            <a:r>
              <a:rPr lang="en-US"/>
              <a:t>Name Occasion / Place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</a:defRPr>
            </a:lvl1pPr>
          </a:lstStyle>
          <a:p>
            <a:fld id="{D74B269A-82B5-4A44-BF6B-85C5902E589A}" type="slidenum">
              <a:rPr lang="en-US" smtClean="0"/>
              <a:pPr/>
              <a:t>‹#›</a:t>
            </a:fld>
            <a:endParaRPr lang="en-US"/>
          </a:p>
        </p:txBody>
      </p:sp>
      <p:pic>
        <p:nvPicPr>
          <p:cNvPr id="8" name="Kép 6"/>
          <p:cNvPicPr>
            <a:picLocks noChangeAspect="1"/>
          </p:cNvPicPr>
          <p:nvPr userDrawn="1"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 flipV="1">
            <a:off x="8305800" y="116632"/>
            <a:ext cx="588368" cy="389494"/>
          </a:xfrm>
          <a:prstGeom prst="rect">
            <a:avLst/>
          </a:prstGeom>
        </p:spPr>
      </p:pic>
      <p:sp>
        <p:nvSpPr>
          <p:cNvPr id="9" name="Szövegdoboz 8"/>
          <p:cNvSpPr txBox="1"/>
          <p:nvPr userDrawn="1"/>
        </p:nvSpPr>
        <p:spPr>
          <a:xfrm>
            <a:off x="2932584" y="95935"/>
            <a:ext cx="5373216" cy="43088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000" i="1" dirty="0">
                <a:solidFill>
                  <a:schemeClr val="bg1">
                    <a:lumMod val="50000"/>
                  </a:schemeClr>
                </a:solidFill>
              </a:rPr>
              <a:t>Joining Up Users for </a:t>
            </a:r>
            <a:r>
              <a:rPr lang="en-US" sz="1000" i="1" dirty="0" err="1">
                <a:solidFill>
                  <a:schemeClr val="bg1">
                    <a:lumMod val="50000"/>
                  </a:schemeClr>
                </a:solidFill>
              </a:rPr>
              <a:t>Maximising</a:t>
            </a:r>
            <a:r>
              <a:rPr lang="en-US" sz="1000" i="1" dirty="0">
                <a:solidFill>
                  <a:schemeClr val="bg1">
                    <a:lumMod val="50000"/>
                  </a:schemeClr>
                </a:solidFill>
              </a:rPr>
              <a:t> the Profile, the Innovation and the Necessary </a:t>
            </a:r>
            <a:r>
              <a:rPr lang="en-US" sz="1000" i="1" dirty="0" err="1">
                <a:solidFill>
                  <a:schemeClr val="bg1">
                    <a:lumMod val="50000"/>
                  </a:schemeClr>
                </a:solidFill>
              </a:rPr>
              <a:t>Globalisation</a:t>
            </a:r>
            <a:r>
              <a:rPr lang="en-US" sz="1000" i="1" dirty="0">
                <a:solidFill>
                  <a:schemeClr val="bg1">
                    <a:lumMod val="50000"/>
                  </a:schemeClr>
                </a:solidFill>
              </a:rPr>
              <a:t> of JIVE</a:t>
            </a:r>
          </a:p>
          <a:p>
            <a:pPr algn="r"/>
            <a:r>
              <a:rPr lang="en-US" sz="1200" b="1" i="0" dirty="0">
                <a:solidFill>
                  <a:schemeClr val="bg1">
                    <a:lumMod val="50000"/>
                  </a:schemeClr>
                </a:solidFill>
              </a:rPr>
              <a:t>JUMPING JIVE </a:t>
            </a:r>
            <a:r>
              <a:rPr lang="en-US" sz="1200" i="1" dirty="0">
                <a:solidFill>
                  <a:schemeClr val="bg1">
                    <a:lumMod val="50000"/>
                  </a:schemeClr>
                </a:solidFill>
              </a:rPr>
              <a:t>-730884</a:t>
            </a:r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33409424-0D31-4CF9-8C54-594218F561C4}"/>
              </a:ext>
            </a:extLst>
          </p:cNvPr>
          <p:cNvPicPr>
            <a:picLocks noChangeAspect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9832" y="95935"/>
            <a:ext cx="604413" cy="76376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97161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000" kern="1200">
          <a:solidFill>
            <a:srgbClr val="9DB7C4"/>
          </a:solidFill>
          <a:latin typeface="Century Gothic" panose="020B0502020202020204" pitchFamily="34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TITLE PRESENTATION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Template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C8924-A875-44B2-B42A-BE2035D244EC}" type="datetime1">
              <a:rPr lang="en-US" smtClean="0"/>
              <a:t>22-Feb-18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Name Occasion / Place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74B269A-82B5-4A44-BF6B-85C5902E589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56614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JJ-presentation.potx" id="{8C5FEA8E-6F50-46B1-A663-CA86B25412AC}" vid="{06AF2EA6-ED1B-4AA1-AD03-45958ADEF693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JJ-presentation</Template>
  <TotalTime>13</TotalTime>
  <Words>9</Words>
  <Application>Microsoft Office PowerPoint</Application>
  <PresentationFormat>On-screen Show (4:3)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Century Gothic</vt:lpstr>
      <vt:lpstr>Office Theme</vt:lpstr>
      <vt:lpstr>TITLE PRESENTATION</vt:lpstr>
    </vt:vector>
  </TitlesOfParts>
  <Company>home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TITLE PRESENTATION</dc:title>
  <dc:creator>Giuseppe Cimo</dc:creator>
  <cp:lastModifiedBy>Giuseppe Cimo</cp:lastModifiedBy>
  <cp:revision>1</cp:revision>
  <dcterms:created xsi:type="dcterms:W3CDTF">2018-02-22T09:05:19Z</dcterms:created>
  <dcterms:modified xsi:type="dcterms:W3CDTF">2018-02-22T09:18:27Z</dcterms:modified>
</cp:coreProperties>
</file>