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5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BC60-C582-4C7D-909D-4ADC3C27C09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5B60-5214-4D66-B630-4AF9443F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231" y="905163"/>
            <a:ext cx="93068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Sao Miguel 32-m SATCOM Antenna Characteristics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Earth Ground Station for Intelsat Standard A communications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Owner: Altice Portugal (former Portugal Telecom)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32 metre diameter; Mitsubishi model for Intelsat Standard 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Operation Centre compound in excellent conditions for hosting operations.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Coordinates: </a:t>
            </a:r>
            <a:r>
              <a:rPr lang="pt-PT" dirty="0"/>
              <a:t>37° 47.36' N, </a:t>
            </a:r>
            <a:r>
              <a:rPr lang="pt-PT" dirty="0" smtClean="0"/>
              <a:t> 25</a:t>
            </a:r>
            <a:r>
              <a:rPr lang="pt-PT" dirty="0"/>
              <a:t>° 39.85' </a:t>
            </a:r>
            <a:r>
              <a:rPr lang="pt-PT" dirty="0" smtClean="0"/>
              <a:t>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Radio-</a:t>
            </a:r>
            <a:r>
              <a:rPr lang="pt-PT" dirty="0" err="1" smtClean="0"/>
              <a:t>electric</a:t>
            </a:r>
            <a:r>
              <a:rPr lang="pt-PT" dirty="0" smtClean="0"/>
              <a:t> </a:t>
            </a:r>
            <a:r>
              <a:rPr lang="pt-PT" dirty="0" err="1" smtClean="0"/>
              <a:t>Protection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r>
              <a:rPr lang="pt-PT" dirty="0" smtClean="0"/>
              <a:t>, </a:t>
            </a:r>
            <a:r>
              <a:rPr lang="pt-PT" dirty="0" err="1" smtClean="0"/>
              <a:t>guaranteed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law</a:t>
            </a:r>
            <a:r>
              <a:rPr lang="pt-PT" dirty="0" smtClean="0"/>
              <a:t> </a:t>
            </a:r>
            <a:r>
              <a:rPr lang="pt-PT" b="1" dirty="0" smtClean="0"/>
              <a:t>(a </a:t>
            </a:r>
            <a:r>
              <a:rPr lang="pt-PT" b="1" dirty="0" err="1" smtClean="0"/>
              <a:t>rare</a:t>
            </a:r>
            <a:r>
              <a:rPr lang="pt-PT" b="1" dirty="0" smtClean="0"/>
              <a:t> case, major </a:t>
            </a:r>
            <a:r>
              <a:rPr lang="pt-PT" b="1" dirty="0" err="1" smtClean="0"/>
              <a:t>asset</a:t>
            </a:r>
            <a:r>
              <a:rPr lang="pt-PT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C-</a:t>
            </a:r>
            <a:r>
              <a:rPr lang="pt-PT" dirty="0" err="1" smtClean="0"/>
              <a:t>band</a:t>
            </a:r>
            <a:r>
              <a:rPr lang="pt-PT" dirty="0" smtClean="0"/>
              <a:t> </a:t>
            </a:r>
            <a:r>
              <a:rPr lang="pt-PT" dirty="0" err="1" smtClean="0"/>
              <a:t>optimized</a:t>
            </a:r>
            <a:r>
              <a:rPr lang="pt-PT" dirty="0"/>
              <a:t> </a:t>
            </a:r>
            <a:r>
              <a:rPr lang="pt-PT" dirty="0" smtClean="0"/>
              <a:t>(4 </a:t>
            </a:r>
            <a:r>
              <a:rPr lang="pt-PT" dirty="0" err="1" smtClean="0"/>
              <a:t>and</a:t>
            </a:r>
            <a:r>
              <a:rPr lang="pt-PT" dirty="0" smtClean="0"/>
              <a:t> 6GHz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err="1" smtClean="0"/>
              <a:t>Likely</a:t>
            </a:r>
            <a:r>
              <a:rPr lang="pt-PT" dirty="0" smtClean="0"/>
              <a:t> </a:t>
            </a:r>
            <a:r>
              <a:rPr lang="pt-PT" dirty="0" err="1" smtClean="0"/>
              <a:t>Commissioning</a:t>
            </a:r>
            <a:r>
              <a:rPr lang="pt-PT" dirty="0" smtClean="0"/>
              <a:t> date: 1978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G/T = 35.0 + 20log f/4  (</a:t>
            </a:r>
            <a:r>
              <a:rPr lang="pt-PT" dirty="0" err="1" smtClean="0"/>
              <a:t>db</a:t>
            </a:r>
            <a:r>
              <a:rPr lang="pt-PT" dirty="0" smtClean="0"/>
              <a:t>/K)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err="1" smtClean="0"/>
              <a:t>Tracking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circular ring (3 </a:t>
            </a:r>
            <a:r>
              <a:rPr lang="pt-PT" dirty="0" err="1" smtClean="0"/>
              <a:t>foot</a:t>
            </a:r>
            <a:r>
              <a:rPr lang="pt-PT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err="1" smtClean="0"/>
              <a:t>Earth</a:t>
            </a:r>
            <a:r>
              <a:rPr lang="pt-PT" dirty="0" smtClean="0"/>
              <a:t> station </a:t>
            </a:r>
            <a:r>
              <a:rPr lang="pt-PT" dirty="0" err="1" smtClean="0"/>
              <a:t>Tx</a:t>
            </a:r>
            <a:r>
              <a:rPr lang="pt-PT" dirty="0" smtClean="0"/>
              <a:t>: 5.925-6.425; </a:t>
            </a:r>
            <a:r>
              <a:rPr lang="pt-PT" dirty="0" err="1" smtClean="0"/>
              <a:t>Rx</a:t>
            </a:r>
            <a:r>
              <a:rPr lang="pt-PT" dirty="0" smtClean="0"/>
              <a:t> : 3700- 4200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err="1" smtClean="0"/>
              <a:t>Tx</a:t>
            </a:r>
            <a:r>
              <a:rPr lang="pt-PT" dirty="0" smtClean="0"/>
              <a:t>&amp; </a:t>
            </a:r>
            <a:r>
              <a:rPr lang="pt-PT" dirty="0" err="1" smtClean="0"/>
              <a:t>Rcv</a:t>
            </a:r>
            <a:r>
              <a:rPr lang="pt-PT" dirty="0" smtClean="0"/>
              <a:t> BW : 500 </a:t>
            </a:r>
            <a:r>
              <a:rPr lang="pt-PT" dirty="0"/>
              <a:t>M</a:t>
            </a:r>
            <a:r>
              <a:rPr lang="pt-PT" dirty="0" smtClean="0"/>
              <a:t>Hz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7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98797" y="1145769"/>
            <a:ext cx="6158807" cy="461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316" y="670559"/>
            <a:ext cx="6595564" cy="52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117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Domingos da Silva Barbosa</dc:creator>
  <cp:lastModifiedBy>Domingos da Silva Barbosa</cp:lastModifiedBy>
  <cp:revision>9</cp:revision>
  <dcterms:created xsi:type="dcterms:W3CDTF">2018-05-28T16:21:50Z</dcterms:created>
  <dcterms:modified xsi:type="dcterms:W3CDTF">2018-05-29T09:49:48Z</dcterms:modified>
</cp:coreProperties>
</file>