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5" r:id="rId5"/>
    <p:sldId id="266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76200"/>
            <a:ext cx="4489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dirty="0" err="1" smtClean="0"/>
              <a:t>PaseCal</a:t>
            </a:r>
            <a:r>
              <a:rPr lang="en-US" dirty="0" smtClean="0"/>
              <a:t> travelling to the higher skies and back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2400" y="6019800"/>
            <a:ext cx="4616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Publications: </a:t>
            </a:r>
            <a:r>
              <a:rPr lang="en-US" dirty="0" err="1" smtClean="0"/>
              <a:t>Molera</a:t>
            </a:r>
            <a:r>
              <a:rPr lang="en-US" dirty="0" smtClean="0"/>
              <a:t> et al, A&amp;A, 2014</a:t>
            </a:r>
          </a:p>
          <a:p>
            <a:r>
              <a:rPr lang="en-US" dirty="0" smtClean="0"/>
              <a:t>                        </a:t>
            </a:r>
            <a:r>
              <a:rPr lang="en-US" dirty="0" err="1" smtClean="0"/>
              <a:t>Molera</a:t>
            </a:r>
            <a:r>
              <a:rPr lang="en-US" dirty="0" smtClean="0"/>
              <a:t> et al, PSS, submitted 2014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305800" cy="5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7258050" cy="602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52400"/>
            <a:ext cx="4685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dirty="0" smtClean="0"/>
              <a:t>2 .  </a:t>
            </a:r>
            <a:r>
              <a:rPr lang="en-US" dirty="0" smtClean="0"/>
              <a:t>Summary plot </a:t>
            </a:r>
            <a:r>
              <a:rPr lang="en-US" dirty="0" err="1" smtClean="0"/>
              <a:t>os</a:t>
            </a:r>
            <a:r>
              <a:rPr lang="en-US" dirty="0" smtClean="0"/>
              <a:t> scintillation measurements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486315" cy="5655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09600"/>
            <a:ext cx="7851419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5447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dirty="0" smtClean="0"/>
              <a:t>2 .  Spacecraft observations: Scintillation Study,  Analysis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5955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dirty="0" smtClean="0"/>
              <a:t> </a:t>
            </a:r>
            <a:r>
              <a:rPr lang="en-US" dirty="0" smtClean="0"/>
              <a:t>      </a:t>
            </a:r>
            <a:r>
              <a:rPr lang="en-US" dirty="0" smtClean="0"/>
              <a:t>Spacecraft </a:t>
            </a:r>
            <a:r>
              <a:rPr lang="en-US" dirty="0" smtClean="0"/>
              <a:t>observations: Scintillation Study,  Analysis</a:t>
            </a:r>
          </a:p>
          <a:p>
            <a:pPr marL="342900" indent="-342900"/>
            <a:r>
              <a:rPr lang="en-US" dirty="0" smtClean="0"/>
              <a:t>       Disentanglement of Interplanetary plasma, </a:t>
            </a:r>
            <a:r>
              <a:rPr lang="en-US" dirty="0" err="1" smtClean="0"/>
              <a:t>ionospheric</a:t>
            </a:r>
            <a:r>
              <a:rPr lang="en-US" dirty="0" smtClean="0"/>
              <a:t> and </a:t>
            </a:r>
            <a:r>
              <a:rPr lang="en-US" dirty="0" err="1" smtClean="0"/>
              <a:t>tropospheric</a:t>
            </a:r>
            <a:r>
              <a:rPr lang="en-US" dirty="0" smtClean="0"/>
              <a:t> scintillations</a:t>
            </a:r>
          </a:p>
          <a:p>
            <a:pPr marL="342900" indent="-342900"/>
            <a:r>
              <a:rPr lang="en-US" dirty="0" smtClean="0"/>
              <a:t>        and instrumental effects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961208"/>
            <a:ext cx="8991600" cy="552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6400" y="1524000"/>
            <a:ext cx="587673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Conclusion:</a:t>
            </a:r>
          </a:p>
          <a:p>
            <a:endParaRPr lang="en-US" dirty="0" smtClean="0"/>
          </a:p>
          <a:p>
            <a:r>
              <a:rPr lang="en-US" dirty="0" smtClean="0"/>
              <a:t>Contribution of Interplanetary  and </a:t>
            </a:r>
            <a:r>
              <a:rPr lang="en-US" dirty="0" err="1" smtClean="0"/>
              <a:t>Ionospheric</a:t>
            </a:r>
            <a:r>
              <a:rPr lang="en-US" dirty="0" smtClean="0"/>
              <a:t> plasma,</a:t>
            </a:r>
          </a:p>
          <a:p>
            <a:r>
              <a:rPr lang="en-US" dirty="0" smtClean="0"/>
              <a:t>Troposphere, instrumental effects and H-masers instability</a:t>
            </a:r>
          </a:p>
          <a:p>
            <a:r>
              <a:rPr lang="en-US" dirty="0" smtClean="0"/>
              <a:t>a</a:t>
            </a:r>
            <a:r>
              <a:rPr lang="en-US" dirty="0" smtClean="0"/>
              <a:t>re disentangled.</a:t>
            </a:r>
          </a:p>
          <a:p>
            <a:endParaRPr lang="en-US" dirty="0" smtClean="0"/>
          </a:p>
          <a:p>
            <a:r>
              <a:rPr lang="en-US" dirty="0" smtClean="0"/>
              <a:t>Clock stability improvement can reduce the VLBI phase noise</a:t>
            </a:r>
          </a:p>
          <a:p>
            <a:r>
              <a:rPr lang="en-US" dirty="0" smtClean="0"/>
              <a:t>b</a:t>
            </a:r>
            <a:r>
              <a:rPr lang="en-US" dirty="0" smtClean="0"/>
              <a:t>y a factor of 1.5 - 2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99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Sergei Pogrebenko</cp:lastModifiedBy>
  <cp:revision>53</cp:revision>
  <dcterms:created xsi:type="dcterms:W3CDTF">2006-08-16T00:00:00Z</dcterms:created>
  <dcterms:modified xsi:type="dcterms:W3CDTF">2014-11-11T11:11:58Z</dcterms:modified>
</cp:coreProperties>
</file>