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3" r:id="rId7"/>
    <p:sldId id="261" r:id="rId8"/>
    <p:sldId id="258" r:id="rId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F9B3-3469-7B4C-8C97-12C2BAA8A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FA679-D981-0048-B5D6-698099049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52DAD-A9C4-C148-9105-389AB6EB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0A41B-6219-894D-AB29-41CD4345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D85C-093E-B848-B088-7887BDDE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920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A816-C359-FD4F-9CDF-5356F7D2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03007-27D4-0740-8C61-920C7693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5EC9-8A7A-8349-8A22-9E53CE49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96632-6C69-9E43-8C1F-6CB5707B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469D-1EE7-A648-A234-BDB8CC8A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011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01FE3-74E2-5340-B39E-A35652154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76747-64FC-AE49-8CF0-0EE1E69FE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32AF7-5E39-4B47-9220-D530DEBE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7E49-8DB5-6041-A1D7-D8B5F42B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517B-EB8C-C54A-8E5C-67387ADC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179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DA9C-183E-204C-8A97-09F697E1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A47F-9BE9-EB4F-A51C-7969574DB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0392-A938-434B-BFDF-816AD22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E96B-9701-DE47-B657-D782391E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94029-935D-3B4B-B764-5FD254E5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57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FB0B-16AB-EE48-918E-9D8A9E42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15645-2DFE-1E42-ACCF-87DB50A9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D3A4-D946-3F4C-B0CB-D59AEA22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C68A8-EA30-E14D-83BF-F7E62307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FD23-8CA3-CF4A-B490-3866D5C9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27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2D5C-68EC-4147-A4A9-C80E6238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58D-573E-2043-AE4A-06D9CE1D5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9DF2E-D7A0-8847-92AF-055656D5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BF04-1097-FE40-8AB4-3B88EC34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454F7-714E-6440-BE02-5F0B1936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D405-0005-BB41-82E9-D376519D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462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7C19-DC92-6C47-9C01-5BC13FDD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D8096-731D-374F-9067-0C981A5D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1742E-DCD2-C541-AAC5-83FD5195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CBA87-A3D8-4640-93C5-4ED495FDB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40DD7-10C7-854E-8C40-308B22301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F0503-B279-F84A-B877-1756B02B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4FED6-92C7-9145-8E80-8AB6B464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64BB2-66FB-054E-A2C4-A2AC9537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7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6A28-B11B-1047-A62A-F2433E4F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C47B7-D3C9-6A49-BA0A-BAA94D38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A1A9A-0D5D-3D4A-8B86-A5196DF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238D2-6257-0A44-BE75-CD8FF34E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281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2132D-59F1-5544-A048-41C3B6AA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24D9A-9010-0942-AF21-0EE1211D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0A32-B1BB-DF4A-894A-8188D8C0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177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2440-66A7-5A4A-B473-785695B3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3D8E-41A8-BC42-BAEA-EFA07537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E4FA6-0AA8-B447-B657-D72180A7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D6CEA-0C52-EE49-9A82-5B374B75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87D33-0962-8B4B-9535-B707C9D0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CBA13-9BA0-AB43-B9C4-088C9DC2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461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471-6F3A-0C45-8307-0F669A29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881D9-076E-BC4F-AF4E-206329B0B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8721A-FF50-B54E-B83D-92C7693B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098FA-AB97-1540-BA96-66394A7E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7393B-4030-FD40-9FC3-7C993744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B21B0-FBD7-054C-8CD2-E2BE973A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964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64539-01A8-8342-94D3-76B43A60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F590-ACFC-C847-85B9-64E87608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8FEC-DE94-BE4C-AFB9-679BA0D49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802A-E258-E64E-8B1F-1B4B848D6706}" type="datetimeFigureOut">
              <a:rPr lang="en-NL" smtClean="0"/>
              <a:t>27/10/2020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000FE-0B90-A040-9192-4BF8E4902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3532-BCEE-8C44-99C8-0C2579B28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7B3D-D869-FF46-A1CD-A778B509262A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B032C-7D30-2E49-84E5-CA1C3F584C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2428" y="5593416"/>
            <a:ext cx="1144515" cy="1172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CA7139-71B9-5945-AD40-E64798BEED98}"/>
              </a:ext>
            </a:extLst>
          </p:cNvPr>
          <p:cNvSpPr/>
          <p:nvPr userDrawn="1"/>
        </p:nvSpPr>
        <p:spPr>
          <a:xfrm>
            <a:off x="9894771" y="0"/>
            <a:ext cx="2297229" cy="13379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123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1132-51DA-9441-81E3-B31C37F16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8836"/>
            <a:ext cx="9144000" cy="900327"/>
          </a:xfrm>
        </p:spPr>
        <p:txBody>
          <a:bodyPr>
            <a:normAutofit/>
          </a:bodyPr>
          <a:lstStyle/>
          <a:p>
            <a:r>
              <a:rPr lang="en-NL" sz="4400" dirty="0"/>
              <a:t>Welcome to the CASA-VLBI workshop!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4699F9-6283-8944-894B-666F1835F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163"/>
            <a:ext cx="9144000" cy="900328"/>
          </a:xfrm>
        </p:spPr>
        <p:txBody>
          <a:bodyPr/>
          <a:lstStyle/>
          <a:p>
            <a:r>
              <a:rPr lang="en-NL" dirty="0"/>
              <a:t>#casavlbi2020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8E024-8094-9D44-8C3D-07D2BC9B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27" y="242389"/>
            <a:ext cx="8963346" cy="28728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3F8BD4-C5DB-B54E-B7DE-28010E27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3416"/>
            <a:ext cx="3462391" cy="12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890730-5BFC-4E4E-8D4E-6240C9CB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95" y="5593416"/>
            <a:ext cx="3242522" cy="12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8E59C-7B69-2447-9E88-7004ECB46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428" y="5593416"/>
            <a:ext cx="1144515" cy="11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5197E-83C0-7F43-B6E7-E79E69DC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Welcome by the director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52AAC-407A-DE42-BEB5-81F4F42F3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483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10AE-2355-194D-8823-D49C8805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Events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924E-5D4E-784D-80B1-CD7D6299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Lectures: recording and live stream</a:t>
            </a:r>
          </a:p>
          <a:p>
            <a:r>
              <a:rPr lang="en-NL" dirty="0"/>
              <a:t>Data processing in Zoom break-out rooms</a:t>
            </a:r>
          </a:p>
          <a:p>
            <a:r>
              <a:rPr lang="en-NL" dirty="0"/>
              <a:t>Plenary question sessions</a:t>
            </a:r>
          </a:p>
          <a:p>
            <a:r>
              <a:rPr lang="en-NL" dirty="0"/>
              <a:t>Social events:</a:t>
            </a:r>
          </a:p>
          <a:p>
            <a:pPr lvl="1"/>
            <a:r>
              <a:rPr lang="en-NL" dirty="0"/>
              <a:t>Mi casa es tu casa: joint walk around the world</a:t>
            </a:r>
          </a:p>
          <a:p>
            <a:pPr lvl="1"/>
            <a:r>
              <a:rPr lang="en-NL" dirty="0"/>
              <a:t>Pub quiz</a:t>
            </a:r>
          </a:p>
          <a:p>
            <a:r>
              <a:rPr lang="en-NL" dirty="0"/>
              <a:t>Conference picture</a:t>
            </a:r>
          </a:p>
          <a:p>
            <a:pPr lvl="1"/>
            <a:endParaRPr lang="en-NL" dirty="0"/>
          </a:p>
        </p:txBody>
      </p:sp>
      <p:pic>
        <p:nvPicPr>
          <p:cNvPr id="1026" name="Picture 2" descr="Vix Voyage: Events on Lefkas / Lefkada">
            <a:extLst>
              <a:ext uri="{FF2B5EF4-FFF2-40B4-BE49-F238E27FC236}">
                <a16:creationId xmlns:a16="http://schemas.microsoft.com/office/drawing/2014/main" id="{05DA82E5-C893-6044-A03C-7DD71B00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46" y="2062715"/>
            <a:ext cx="3646354" cy="27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DA71-33C2-FB47-BDDD-C1E79E75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0C46-BBD8-494E-935B-78C4ECFB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L" dirty="0"/>
              <a:t>During a webinar style session:</a:t>
            </a:r>
          </a:p>
          <a:p>
            <a:r>
              <a:rPr lang="en-NL" dirty="0"/>
              <a:t>Zoom Q&amp;A</a:t>
            </a:r>
          </a:p>
          <a:p>
            <a:r>
              <a:rPr lang="en-NL" dirty="0"/>
              <a:t>Zoom chat (Panelists &amp; Attendees)</a:t>
            </a:r>
          </a:p>
          <a:p>
            <a:r>
              <a:rPr lang="en-NL" dirty="0"/>
              <a:t>Mattermost channel 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During a plenary style session:</a:t>
            </a:r>
          </a:p>
          <a:p>
            <a:r>
              <a:rPr lang="en-NL" dirty="0"/>
              <a:t>Raise hand button</a:t>
            </a:r>
          </a:p>
          <a:p>
            <a:r>
              <a:rPr lang="en-NL" dirty="0"/>
              <a:t>Zoom chat</a:t>
            </a:r>
          </a:p>
          <a:p>
            <a:r>
              <a:rPr lang="en-NL" dirty="0"/>
              <a:t>Unmute *ONLY* when addressed by the chair</a:t>
            </a:r>
          </a:p>
        </p:txBody>
      </p:sp>
      <p:pic>
        <p:nvPicPr>
          <p:cNvPr id="2050" name="Picture 2" descr="Add impact to spoken English with questions | The English Farm">
            <a:extLst>
              <a:ext uri="{FF2B5EF4-FFF2-40B4-BE49-F238E27FC236}">
                <a16:creationId xmlns:a16="http://schemas.microsoft.com/office/drawing/2014/main" id="{CEFAF398-60C9-8A46-8A84-12F7264F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76" y="1948808"/>
            <a:ext cx="5465324" cy="29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0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2A87-809A-1A48-A6E1-9F18501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Break-out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9A30-5F28-974F-AAD5-714E08EAB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12 rooms of 15-20 participants each</a:t>
            </a:r>
          </a:p>
          <a:p>
            <a:r>
              <a:rPr lang="en-NL" dirty="0"/>
              <a:t>always the same people</a:t>
            </a:r>
          </a:p>
          <a:p>
            <a:r>
              <a:rPr lang="en-NL" dirty="0"/>
              <a:t>make your own Mattermost channel</a:t>
            </a:r>
          </a:p>
          <a:p>
            <a:r>
              <a:rPr lang="en-NL" dirty="0"/>
              <a:t>tutors go in and out of the rooms</a:t>
            </a:r>
          </a:p>
          <a:p>
            <a:r>
              <a:rPr lang="en-NL" dirty="0"/>
              <a:t>direct questions via tags in Mattermost</a:t>
            </a:r>
          </a:p>
        </p:txBody>
      </p:sp>
      <p:pic>
        <p:nvPicPr>
          <p:cNvPr id="3074" name="Picture 2" descr="Getting the Most Out of the Breakout Room Tool in Educational Webinars">
            <a:extLst>
              <a:ext uri="{FF2B5EF4-FFF2-40B4-BE49-F238E27FC236}">
                <a16:creationId xmlns:a16="http://schemas.microsoft.com/office/drawing/2014/main" id="{675CC49C-2376-C14B-9ECD-279A77A6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67" y="1859622"/>
            <a:ext cx="4940633" cy="31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9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A0D7-A687-DA4C-9090-B4BE1DD6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8F698-EF12-6D40-B4BC-11E59C8F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CASA 5.6 or CASA 5.7, python 2 based</a:t>
            </a:r>
          </a:p>
          <a:p>
            <a:r>
              <a:rPr lang="en-NL" dirty="0"/>
              <a:t>Zoom 5.3 or higher: webinar and plenary style sessions</a:t>
            </a:r>
          </a:p>
          <a:p>
            <a:r>
              <a:rPr lang="en-NL" dirty="0"/>
              <a:t>Mattermost: browser or desktop 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33513-1EC0-0D4F-A13B-88F1F483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25" y="3474181"/>
            <a:ext cx="6096000" cy="33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5F06-050B-D743-9EDF-CD2F62CB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Finally...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2ACB-E5ED-2A42-A349-530ABE28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All information is on the workshop wiki page</a:t>
            </a:r>
          </a:p>
          <a:p>
            <a:pPr marL="0" indent="0">
              <a:buNone/>
            </a:pPr>
            <a:r>
              <a:rPr lang="en-NL" dirty="0"/>
              <a:t>jive.eu       Wiki button         casa 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Consider other people’s privacy on social media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Observe the Code of Conduct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556CCD5-DCCB-B94C-9A4B-54947C24A194}"/>
              </a:ext>
            </a:extLst>
          </p:cNvPr>
          <p:cNvSpPr/>
          <p:nvPr/>
        </p:nvSpPr>
        <p:spPr>
          <a:xfrm>
            <a:off x="2003461" y="2476073"/>
            <a:ext cx="328773" cy="20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03D3E64-4763-D745-BEE8-537C6623B398}"/>
              </a:ext>
            </a:extLst>
          </p:cNvPr>
          <p:cNvSpPr/>
          <p:nvPr/>
        </p:nvSpPr>
        <p:spPr>
          <a:xfrm>
            <a:off x="4323708" y="2476072"/>
            <a:ext cx="328773" cy="20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098" name="Picture 2" descr="The beauty of cultural differences | European Youth Portal">
            <a:extLst>
              <a:ext uri="{FF2B5EF4-FFF2-40B4-BE49-F238E27FC236}">
                <a16:creationId xmlns:a16="http://schemas.microsoft.com/office/drawing/2014/main" id="{164E29B0-2330-2944-912D-712956AC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10" y="1574710"/>
            <a:ext cx="3714590" cy="37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4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B82D-1D15-EF4A-BEB6-48323936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Thanks to our sponsors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6A4B99-27EF-7C42-AF6B-F9FDB469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1876"/>
            <a:ext cx="3462391" cy="12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96258-52DC-E84A-B04F-42AECD64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4" y="3437648"/>
            <a:ext cx="3242522" cy="12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93C9D-4B0D-7940-9CE4-150A5D6B4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428" y="5593416"/>
            <a:ext cx="1144515" cy="1172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C2124-7F35-B64C-8EA9-63D773E1472A}"/>
              </a:ext>
            </a:extLst>
          </p:cNvPr>
          <p:cNvSpPr txBox="1"/>
          <p:nvPr/>
        </p:nvSpPr>
        <p:spPr>
          <a:xfrm>
            <a:off x="2042977" y="6277431"/>
            <a:ext cx="7358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event has received funding from the European Union’s Horizon 2020 research and innovation programme  </a:t>
            </a:r>
          </a:p>
          <a:p>
            <a:r>
              <a:rPr lang="en-GB" sz="1100" dirty="0"/>
              <a:t>under grant agreements 730562 (</a:t>
            </a:r>
            <a:r>
              <a:rPr lang="en-GB" sz="1100" dirty="0" err="1"/>
              <a:t>RadioNet</a:t>
            </a:r>
            <a:r>
              <a:rPr lang="en-GB" sz="1100" dirty="0"/>
              <a:t>) and 7308844 (JUMPING JIVE)</a:t>
            </a:r>
            <a:endParaRPr lang="en-NL" sz="11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ECE6703-1543-224E-94C5-1025D601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4" y="5968784"/>
            <a:ext cx="1094843" cy="7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1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207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the CASA-VLBI workshop!</vt:lpstr>
      <vt:lpstr>Welcome by the director</vt:lpstr>
      <vt:lpstr>Events this week</vt:lpstr>
      <vt:lpstr>Asking questions</vt:lpstr>
      <vt:lpstr>Break-out sessions</vt:lpstr>
      <vt:lpstr>The software</vt:lpstr>
      <vt:lpstr>Finally...</vt:lpstr>
      <vt:lpstr>Thanks to our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number 1</dc:title>
  <dc:creator>bemmel@jive.eu</dc:creator>
  <cp:lastModifiedBy>bemmel@jive.eu</cp:lastModifiedBy>
  <cp:revision>11</cp:revision>
  <dcterms:created xsi:type="dcterms:W3CDTF">2020-10-27T08:05:42Z</dcterms:created>
  <dcterms:modified xsi:type="dcterms:W3CDTF">2020-10-27T10:56:15Z</dcterms:modified>
</cp:coreProperties>
</file>