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
  </p:notesMasterIdLst>
  <p:sldIdLst>
    <p:sldId id="256" r:id="rId2"/>
    <p:sldId id="260" r:id="rId3"/>
    <p:sldId id="279" r:id="rId4"/>
    <p:sldId id="273" r:id="rId5"/>
    <p:sldId id="263" r:id="rId6"/>
    <p:sldId id="278" r:id="rId7"/>
    <p:sldId id="271" r:id="rId8"/>
    <p:sldId id="275" r:id="rId9"/>
    <p:sldId id="266" r:id="rId10"/>
    <p:sldId id="270"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7C4"/>
    <a:srgbClr val="C32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16" autoAdjust="0"/>
    <p:restoredTop sz="94590"/>
  </p:normalViewPr>
  <p:slideViewPr>
    <p:cSldViewPr showGuides="1">
      <p:cViewPr>
        <p:scale>
          <a:sx n="200" d="100"/>
          <a:sy n="200" d="100"/>
        </p:scale>
        <p:origin x="-258" y="-4572"/>
      </p:cViewPr>
      <p:guideLst>
        <p:guide orient="horz" pos="2160"/>
        <p:guide pos="2880"/>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seppe Cimo" userId="4ea72ad821fc35db" providerId="LiveId" clId="{06F197AD-DAD3-4E8A-9269-8F27964C5ACA}"/>
    <pc:docChg chg="undo custSel delSld modSld modMainMaster">
      <pc:chgData name="Giuseppe Cimo" userId="4ea72ad821fc35db" providerId="LiveId" clId="{06F197AD-DAD3-4E8A-9269-8F27964C5ACA}" dt="2021-10-07T07:26:46.710" v="3435" actId="14100"/>
      <pc:docMkLst>
        <pc:docMk/>
      </pc:docMkLst>
      <pc:sldChg chg="addSp delSp modSp mod">
        <pc:chgData name="Giuseppe Cimo" userId="4ea72ad821fc35db" providerId="LiveId" clId="{06F197AD-DAD3-4E8A-9269-8F27964C5ACA}" dt="2021-10-06T14:30:27.673" v="3404" actId="122"/>
        <pc:sldMkLst>
          <pc:docMk/>
          <pc:sldMk cId="3656282959" sldId="260"/>
        </pc:sldMkLst>
        <pc:spChg chg="mod">
          <ac:chgData name="Giuseppe Cimo" userId="4ea72ad821fc35db" providerId="LiveId" clId="{06F197AD-DAD3-4E8A-9269-8F27964C5ACA}" dt="2021-10-06T14:28:16.386" v="3327" actId="21"/>
          <ac:spMkLst>
            <pc:docMk/>
            <pc:sldMk cId="3656282959" sldId="260"/>
            <ac:spMk id="3" creationId="{00000000-0000-0000-0000-000000000000}"/>
          </ac:spMkLst>
        </pc:spChg>
        <pc:spChg chg="add del">
          <ac:chgData name="Giuseppe Cimo" userId="4ea72ad821fc35db" providerId="LiveId" clId="{06F197AD-DAD3-4E8A-9269-8F27964C5ACA}" dt="2021-10-06T14:27:11.078" v="3315"/>
          <ac:spMkLst>
            <pc:docMk/>
            <pc:sldMk cId="3656282959" sldId="260"/>
            <ac:spMk id="4" creationId="{DA416921-4716-4192-846D-6162EDC422A5}"/>
          </ac:spMkLst>
        </pc:spChg>
        <pc:spChg chg="mod">
          <ac:chgData name="Giuseppe Cimo" userId="4ea72ad821fc35db" providerId="LiveId" clId="{06F197AD-DAD3-4E8A-9269-8F27964C5ACA}" dt="2021-10-04T14:19:35.057" v="55"/>
          <ac:spMkLst>
            <pc:docMk/>
            <pc:sldMk cId="3656282959" sldId="260"/>
            <ac:spMk id="20" creationId="{43E6528D-2B72-4178-AD17-23250E4989E6}"/>
          </ac:spMkLst>
        </pc:spChg>
        <pc:spChg chg="add mod">
          <ac:chgData name="Giuseppe Cimo" userId="4ea72ad821fc35db" providerId="LiveId" clId="{06F197AD-DAD3-4E8A-9269-8F27964C5ACA}" dt="2021-10-06T14:30:27.673" v="3404" actId="122"/>
          <ac:spMkLst>
            <pc:docMk/>
            <pc:sldMk cId="3656282959" sldId="260"/>
            <ac:spMk id="26" creationId="{C518B797-5C44-401F-B7B7-49EB7D49E1F5}"/>
          </ac:spMkLst>
        </pc:spChg>
        <pc:spChg chg="add mod">
          <ac:chgData name="Giuseppe Cimo" userId="4ea72ad821fc35db" providerId="LiveId" clId="{06F197AD-DAD3-4E8A-9269-8F27964C5ACA}" dt="2021-10-06T14:30:13.148" v="3399" actId="1076"/>
          <ac:spMkLst>
            <pc:docMk/>
            <pc:sldMk cId="3656282959" sldId="260"/>
            <ac:spMk id="27" creationId="{912FE6D2-4AD6-4684-A452-E734BBFDBE4E}"/>
          </ac:spMkLst>
        </pc:spChg>
        <pc:picChg chg="add mod">
          <ac:chgData name="Giuseppe Cimo" userId="4ea72ad821fc35db" providerId="LiveId" clId="{06F197AD-DAD3-4E8A-9269-8F27964C5ACA}" dt="2021-10-06T14:28:05.625" v="3324" actId="1076"/>
          <ac:picMkLst>
            <pc:docMk/>
            <pc:sldMk cId="3656282959" sldId="260"/>
            <ac:picMk id="6" creationId="{057E6DA3-1413-4A14-85EC-BCA156BC6056}"/>
          </ac:picMkLst>
        </pc:picChg>
        <pc:picChg chg="mod">
          <ac:chgData name="Giuseppe Cimo" userId="4ea72ad821fc35db" providerId="LiveId" clId="{06F197AD-DAD3-4E8A-9269-8F27964C5ACA}" dt="2021-10-06T14:27:54.803" v="3320" actId="1076"/>
          <ac:picMkLst>
            <pc:docMk/>
            <pc:sldMk cId="3656282959" sldId="260"/>
            <ac:picMk id="7" creationId="{00000000-0000-0000-0000-000000000000}"/>
          </ac:picMkLst>
        </pc:picChg>
      </pc:sldChg>
      <pc:sldChg chg="addSp delSp modSp mod">
        <pc:chgData name="Giuseppe Cimo" userId="4ea72ad821fc35db" providerId="LiveId" clId="{06F197AD-DAD3-4E8A-9269-8F27964C5ACA}" dt="2021-10-06T09:57:27.479" v="3223" actId="1076"/>
        <pc:sldMkLst>
          <pc:docMk/>
          <pc:sldMk cId="1134916115" sldId="263"/>
        </pc:sldMkLst>
        <pc:spChg chg="mod">
          <ac:chgData name="Giuseppe Cimo" userId="4ea72ad821fc35db" providerId="LiveId" clId="{06F197AD-DAD3-4E8A-9269-8F27964C5ACA}" dt="2021-10-06T07:58:34.224" v="2961" actId="20577"/>
          <ac:spMkLst>
            <pc:docMk/>
            <pc:sldMk cId="1134916115" sldId="263"/>
            <ac:spMk id="3" creationId="{00000000-0000-0000-0000-000000000000}"/>
          </ac:spMkLst>
        </pc:spChg>
        <pc:spChg chg="mod">
          <ac:chgData name="Giuseppe Cimo" userId="4ea72ad821fc35db" providerId="LiveId" clId="{06F197AD-DAD3-4E8A-9269-8F27964C5ACA}" dt="2021-10-05T14:49:34.301" v="2206" actId="14100"/>
          <ac:spMkLst>
            <pc:docMk/>
            <pc:sldMk cId="1134916115" sldId="263"/>
            <ac:spMk id="9" creationId="{81B53F91-6B23-4796-A913-1326023055AD}"/>
          </ac:spMkLst>
        </pc:spChg>
        <pc:spChg chg="mod">
          <ac:chgData name="Giuseppe Cimo" userId="4ea72ad821fc35db" providerId="LiveId" clId="{06F197AD-DAD3-4E8A-9269-8F27964C5ACA}" dt="2021-10-04T14:19:50.440" v="59"/>
          <ac:spMkLst>
            <pc:docMk/>
            <pc:sldMk cId="1134916115" sldId="263"/>
            <ac:spMk id="17" creationId="{362CCF01-43AD-4913-95E4-D1AFACD57231}"/>
          </ac:spMkLst>
        </pc:spChg>
        <pc:picChg chg="add mod">
          <ac:chgData name="Giuseppe Cimo" userId="4ea72ad821fc35db" providerId="LiveId" clId="{06F197AD-DAD3-4E8A-9269-8F27964C5ACA}" dt="2021-10-05T12:42:17.194" v="1455" actId="1076"/>
          <ac:picMkLst>
            <pc:docMk/>
            <pc:sldMk cId="1134916115" sldId="263"/>
            <ac:picMk id="2" creationId="{580F58DD-87AC-43B2-BC4D-3A8D6F3C991E}"/>
          </ac:picMkLst>
        </pc:picChg>
        <pc:picChg chg="del">
          <ac:chgData name="Giuseppe Cimo" userId="4ea72ad821fc35db" providerId="LiveId" clId="{06F197AD-DAD3-4E8A-9269-8F27964C5ACA}" dt="2021-10-05T12:33:28.919" v="1039" actId="478"/>
          <ac:picMkLst>
            <pc:docMk/>
            <pc:sldMk cId="1134916115" sldId="263"/>
            <ac:picMk id="19" creationId="{45DC101B-432B-4EA0-A226-43BB69737B97}"/>
          </ac:picMkLst>
        </pc:picChg>
        <pc:picChg chg="del mod">
          <ac:chgData name="Giuseppe Cimo" userId="4ea72ad821fc35db" providerId="LiveId" clId="{06F197AD-DAD3-4E8A-9269-8F27964C5ACA}" dt="2021-10-05T12:35:34.531" v="1045" actId="478"/>
          <ac:picMkLst>
            <pc:docMk/>
            <pc:sldMk cId="1134916115" sldId="263"/>
            <ac:picMk id="1026" creationId="{264509DE-BC65-4974-BC11-2FDCBF4EC999}"/>
          </ac:picMkLst>
        </pc:picChg>
        <pc:picChg chg="mod">
          <ac:chgData name="Giuseppe Cimo" userId="4ea72ad821fc35db" providerId="LiveId" clId="{06F197AD-DAD3-4E8A-9269-8F27964C5ACA}" dt="2021-10-06T09:57:27.479" v="3223" actId="1076"/>
          <ac:picMkLst>
            <pc:docMk/>
            <pc:sldMk cId="1134916115" sldId="263"/>
            <ac:picMk id="1028" creationId="{8B926057-53D0-46A2-9B01-0BD91E4BDF51}"/>
          </ac:picMkLst>
        </pc:picChg>
      </pc:sldChg>
      <pc:sldChg chg="addSp delSp modSp mod">
        <pc:chgData name="Giuseppe Cimo" userId="4ea72ad821fc35db" providerId="LiveId" clId="{06F197AD-DAD3-4E8A-9269-8F27964C5ACA}" dt="2021-10-06T14:14:19.559" v="3306" actId="20577"/>
        <pc:sldMkLst>
          <pc:docMk/>
          <pc:sldMk cId="1309823479" sldId="266"/>
        </pc:sldMkLst>
        <pc:spChg chg="mod">
          <ac:chgData name="Giuseppe Cimo" userId="4ea72ad821fc35db" providerId="LiveId" clId="{06F197AD-DAD3-4E8A-9269-8F27964C5ACA}" dt="2021-10-06T08:15:03.515" v="3183" actId="20577"/>
          <ac:spMkLst>
            <pc:docMk/>
            <pc:sldMk cId="1309823479" sldId="266"/>
            <ac:spMk id="3" creationId="{00000000-0000-0000-0000-000000000000}"/>
          </ac:spMkLst>
        </pc:spChg>
        <pc:spChg chg="mod">
          <ac:chgData name="Giuseppe Cimo" userId="4ea72ad821fc35db" providerId="LiveId" clId="{06F197AD-DAD3-4E8A-9269-8F27964C5ACA}" dt="2021-10-04T14:20:03.380" v="63"/>
          <ac:spMkLst>
            <pc:docMk/>
            <pc:sldMk cId="1309823479" sldId="266"/>
            <ac:spMk id="8" creationId="{3EE0899A-2277-4AD6-8D72-4B2E45874EC9}"/>
          </ac:spMkLst>
        </pc:spChg>
        <pc:spChg chg="add del mod topLvl">
          <ac:chgData name="Giuseppe Cimo" userId="4ea72ad821fc35db" providerId="LiveId" clId="{06F197AD-DAD3-4E8A-9269-8F27964C5ACA}" dt="2021-10-04T14:40:48.384" v="92" actId="478"/>
          <ac:spMkLst>
            <pc:docMk/>
            <pc:sldMk cId="1309823479" sldId="266"/>
            <ac:spMk id="11" creationId="{C30F05A6-2ADE-4F06-9F3F-BD42FF55E0D0}"/>
          </ac:spMkLst>
        </pc:spChg>
        <pc:spChg chg="mod">
          <ac:chgData name="Giuseppe Cimo" userId="4ea72ad821fc35db" providerId="LiveId" clId="{06F197AD-DAD3-4E8A-9269-8F27964C5ACA}" dt="2021-10-06T14:14:19.559" v="3306" actId="20577"/>
          <ac:spMkLst>
            <pc:docMk/>
            <pc:sldMk cId="1309823479" sldId="266"/>
            <ac:spMk id="14" creationId="{D6F08CAB-760E-4239-BE74-DF3BE38286C6}"/>
          </ac:spMkLst>
        </pc:spChg>
        <pc:grpChg chg="add del mod">
          <ac:chgData name="Giuseppe Cimo" userId="4ea72ad821fc35db" providerId="LiveId" clId="{06F197AD-DAD3-4E8A-9269-8F27964C5ACA}" dt="2021-10-04T14:40:48.384" v="92" actId="478"/>
          <ac:grpSpMkLst>
            <pc:docMk/>
            <pc:sldMk cId="1309823479" sldId="266"/>
            <ac:grpSpMk id="9" creationId="{83AE767B-38B7-41EC-B7AB-3AC62A4D5618}"/>
          </ac:grpSpMkLst>
        </pc:grpChg>
        <pc:grpChg chg="add mod topLvl">
          <ac:chgData name="Giuseppe Cimo" userId="4ea72ad821fc35db" providerId="LiveId" clId="{06F197AD-DAD3-4E8A-9269-8F27964C5ACA}" dt="2021-10-05T15:17:26.380" v="2780" actId="1076"/>
          <ac:grpSpMkLst>
            <pc:docMk/>
            <pc:sldMk cId="1309823479" sldId="266"/>
            <ac:grpSpMk id="10" creationId="{FDD03F86-B2FF-4D37-B58F-B0548C14C3D8}"/>
          </ac:grpSpMkLst>
        </pc:grpChg>
        <pc:picChg chg="del">
          <ac:chgData name="Giuseppe Cimo" userId="4ea72ad821fc35db" providerId="LiveId" clId="{06F197AD-DAD3-4E8A-9269-8F27964C5ACA}" dt="2021-10-04T14:40:37.827" v="90" actId="478"/>
          <ac:picMkLst>
            <pc:docMk/>
            <pc:sldMk cId="1309823479" sldId="266"/>
            <ac:picMk id="12" creationId="{00000000-0000-0000-0000-000000000000}"/>
          </ac:picMkLst>
        </pc:picChg>
        <pc:picChg chg="add mod">
          <ac:chgData name="Giuseppe Cimo" userId="4ea72ad821fc35db" providerId="LiveId" clId="{06F197AD-DAD3-4E8A-9269-8F27964C5ACA}" dt="2021-10-04T14:40:41.766" v="91"/>
          <ac:picMkLst>
            <pc:docMk/>
            <pc:sldMk cId="1309823479" sldId="266"/>
            <ac:picMk id="13" creationId="{150E2624-ECBA-4886-93A5-F2E7CAFD079D}"/>
          </ac:picMkLst>
        </pc:picChg>
        <pc:picChg chg="add mod">
          <ac:chgData name="Giuseppe Cimo" userId="4ea72ad821fc35db" providerId="LiveId" clId="{06F197AD-DAD3-4E8A-9269-8F27964C5ACA}" dt="2021-10-04T14:40:41.766" v="91"/>
          <ac:picMkLst>
            <pc:docMk/>
            <pc:sldMk cId="1309823479" sldId="266"/>
            <ac:picMk id="16" creationId="{DEFEEF3F-C9A1-4FE6-AF2F-787240937EB8}"/>
          </ac:picMkLst>
        </pc:picChg>
        <pc:picChg chg="del mod">
          <ac:chgData name="Giuseppe Cimo" userId="4ea72ad821fc35db" providerId="LiveId" clId="{06F197AD-DAD3-4E8A-9269-8F27964C5ACA}" dt="2021-10-04T14:41:06.243" v="95" actId="478"/>
          <ac:picMkLst>
            <pc:docMk/>
            <pc:sldMk cId="1309823479" sldId="266"/>
            <ac:picMk id="17" creationId="{EECCA2C2-534B-4C93-9ADD-1CC1DD8D2894}"/>
          </ac:picMkLst>
        </pc:picChg>
        <pc:picChg chg="mod">
          <ac:chgData name="Giuseppe Cimo" userId="4ea72ad821fc35db" providerId="LiveId" clId="{06F197AD-DAD3-4E8A-9269-8F27964C5ACA}" dt="2021-10-05T15:15:54.538" v="2757" actId="1076"/>
          <ac:picMkLst>
            <pc:docMk/>
            <pc:sldMk cId="1309823479" sldId="266"/>
            <ac:picMk id="18" creationId="{0BFB9B56-31EC-48B5-B5A9-58C35DBA8BC0}"/>
          </ac:picMkLst>
        </pc:picChg>
      </pc:sldChg>
      <pc:sldChg chg="addSp delSp modSp mod modAnim">
        <pc:chgData name="Giuseppe Cimo" userId="4ea72ad821fc35db" providerId="LiveId" clId="{06F197AD-DAD3-4E8A-9269-8F27964C5ACA}" dt="2021-10-07T07:26:46.710" v="3435" actId="14100"/>
        <pc:sldMkLst>
          <pc:docMk/>
          <pc:sldMk cId="1675074742" sldId="270"/>
        </pc:sldMkLst>
        <pc:spChg chg="mod">
          <ac:chgData name="Giuseppe Cimo" userId="4ea72ad821fc35db" providerId="LiveId" clId="{06F197AD-DAD3-4E8A-9269-8F27964C5ACA}" dt="2021-10-06T08:18:25.795" v="3222" actId="27636"/>
          <ac:spMkLst>
            <pc:docMk/>
            <pc:sldMk cId="1675074742" sldId="270"/>
            <ac:spMk id="3" creationId="{00000000-0000-0000-0000-000000000000}"/>
          </ac:spMkLst>
        </pc:spChg>
        <pc:spChg chg="mod">
          <ac:chgData name="Giuseppe Cimo" userId="4ea72ad821fc35db" providerId="LiveId" clId="{06F197AD-DAD3-4E8A-9269-8F27964C5ACA}" dt="2021-10-04T14:20:06.313" v="64"/>
          <ac:spMkLst>
            <pc:docMk/>
            <pc:sldMk cId="1675074742" sldId="270"/>
            <ac:spMk id="7" creationId="{B63D309F-647A-48B3-BDCA-32F5A9BDC134}"/>
          </ac:spMkLst>
        </pc:spChg>
        <pc:spChg chg="add mod">
          <ac:chgData name="Giuseppe Cimo" userId="4ea72ad821fc35db" providerId="LiveId" clId="{06F197AD-DAD3-4E8A-9269-8F27964C5ACA}" dt="2021-10-06T08:16:39.283" v="3197" actId="1076"/>
          <ac:spMkLst>
            <pc:docMk/>
            <pc:sldMk cId="1675074742" sldId="270"/>
            <ac:spMk id="8" creationId="{36D3B5D6-BE3B-4189-934C-08D0F5E8C61A}"/>
          </ac:spMkLst>
        </pc:spChg>
        <pc:spChg chg="add mod">
          <ac:chgData name="Giuseppe Cimo" userId="4ea72ad821fc35db" providerId="LiveId" clId="{06F197AD-DAD3-4E8A-9269-8F27964C5ACA}" dt="2021-10-06T08:18:11.308" v="3220" actId="1076"/>
          <ac:spMkLst>
            <pc:docMk/>
            <pc:sldMk cId="1675074742" sldId="270"/>
            <ac:spMk id="10" creationId="{52C26829-C7E2-444E-B617-4222E916513C}"/>
          </ac:spMkLst>
        </pc:spChg>
        <pc:picChg chg="add mod">
          <ac:chgData name="Giuseppe Cimo" userId="4ea72ad821fc35db" providerId="LiveId" clId="{06F197AD-DAD3-4E8A-9269-8F27964C5ACA}" dt="2021-10-07T07:26:46.710" v="3435" actId="14100"/>
          <ac:picMkLst>
            <pc:docMk/>
            <pc:sldMk cId="1675074742" sldId="270"/>
            <ac:picMk id="5" creationId="{501BA941-9416-40DC-94D9-40365360D654}"/>
          </ac:picMkLst>
        </pc:picChg>
        <pc:picChg chg="mod">
          <ac:chgData name="Giuseppe Cimo" userId="4ea72ad821fc35db" providerId="LiveId" clId="{06F197AD-DAD3-4E8A-9269-8F27964C5ACA}" dt="2021-10-07T07:26:32.993" v="3431" actId="1076"/>
          <ac:picMkLst>
            <pc:docMk/>
            <pc:sldMk cId="1675074742" sldId="270"/>
            <ac:picMk id="9" creationId="{35337821-AB54-41E2-972D-746475706BC3}"/>
          </ac:picMkLst>
        </pc:picChg>
        <pc:picChg chg="add del mod">
          <ac:chgData name="Giuseppe Cimo" userId="4ea72ad821fc35db" providerId="LiveId" clId="{06F197AD-DAD3-4E8A-9269-8F27964C5ACA}" dt="2021-10-07T07:25:16.434" v="3422" actId="478"/>
          <ac:picMkLst>
            <pc:docMk/>
            <pc:sldMk cId="1675074742" sldId="270"/>
            <ac:picMk id="1026" creationId="{DCA3C17E-6EAE-4959-A020-C1D143AA770D}"/>
          </ac:picMkLst>
        </pc:picChg>
      </pc:sldChg>
      <pc:sldChg chg="addSp delSp modSp mod">
        <pc:chgData name="Giuseppe Cimo" userId="4ea72ad821fc35db" providerId="LiveId" clId="{06F197AD-DAD3-4E8A-9269-8F27964C5ACA}" dt="2021-10-05T14:40:51.932" v="2151" actId="12"/>
        <pc:sldMkLst>
          <pc:docMk/>
          <pc:sldMk cId="3492127385" sldId="271"/>
        </pc:sldMkLst>
        <pc:spChg chg="mod">
          <ac:chgData name="Giuseppe Cimo" userId="4ea72ad821fc35db" providerId="LiveId" clId="{06F197AD-DAD3-4E8A-9269-8F27964C5ACA}" dt="2021-10-05T14:40:51.932" v="2151" actId="12"/>
          <ac:spMkLst>
            <pc:docMk/>
            <pc:sldMk cId="3492127385" sldId="271"/>
            <ac:spMk id="3" creationId="{00000000-0000-0000-0000-000000000000}"/>
          </ac:spMkLst>
        </pc:spChg>
        <pc:spChg chg="mod">
          <ac:chgData name="Giuseppe Cimo" userId="4ea72ad821fc35db" providerId="LiveId" clId="{06F197AD-DAD3-4E8A-9269-8F27964C5ACA}" dt="2021-10-04T14:19:57.864" v="61"/>
          <ac:spMkLst>
            <pc:docMk/>
            <pc:sldMk cId="3492127385" sldId="271"/>
            <ac:spMk id="10" creationId="{CE65A37C-AF5F-46F5-8860-A925D32D66F9}"/>
          </ac:spMkLst>
        </pc:spChg>
        <pc:picChg chg="del">
          <ac:chgData name="Giuseppe Cimo" userId="4ea72ad821fc35db" providerId="LiveId" clId="{06F197AD-DAD3-4E8A-9269-8F27964C5ACA}" dt="2021-10-05T14:36:24.130" v="2080" actId="478"/>
          <ac:picMkLst>
            <pc:docMk/>
            <pc:sldMk cId="3492127385" sldId="271"/>
            <ac:picMk id="2" creationId="{00000000-0000-0000-0000-000000000000}"/>
          </ac:picMkLst>
        </pc:picChg>
        <pc:picChg chg="add mod">
          <ac:chgData name="Giuseppe Cimo" userId="4ea72ad821fc35db" providerId="LiveId" clId="{06F197AD-DAD3-4E8A-9269-8F27964C5ACA}" dt="2021-10-05T14:38:24.028" v="2111" actId="1076"/>
          <ac:picMkLst>
            <pc:docMk/>
            <pc:sldMk cId="3492127385" sldId="271"/>
            <ac:picMk id="6" creationId="{620C79D5-8C6E-402C-B862-2A09E86C0333}"/>
          </ac:picMkLst>
        </pc:picChg>
        <pc:picChg chg="add mod">
          <ac:chgData name="Giuseppe Cimo" userId="4ea72ad821fc35db" providerId="LiveId" clId="{06F197AD-DAD3-4E8A-9269-8F27964C5ACA}" dt="2021-10-05T14:38:36.828" v="2117" actId="1076"/>
          <ac:picMkLst>
            <pc:docMk/>
            <pc:sldMk cId="3492127385" sldId="271"/>
            <ac:picMk id="8" creationId="{6DD37E2F-F5E7-4895-A621-48BD974966A0}"/>
          </ac:picMkLst>
        </pc:picChg>
        <pc:picChg chg="add mod ord">
          <ac:chgData name="Giuseppe Cimo" userId="4ea72ad821fc35db" providerId="LiveId" clId="{06F197AD-DAD3-4E8A-9269-8F27964C5ACA}" dt="2021-10-05T14:40:28.070" v="2147" actId="14100"/>
          <ac:picMkLst>
            <pc:docMk/>
            <pc:sldMk cId="3492127385" sldId="271"/>
            <ac:picMk id="9" creationId="{DB2A22AD-706D-494C-A5BB-49A244E20F6B}"/>
          </ac:picMkLst>
        </pc:picChg>
      </pc:sldChg>
      <pc:sldChg chg="addSp delSp modSp mod">
        <pc:chgData name="Giuseppe Cimo" userId="4ea72ad821fc35db" providerId="LiveId" clId="{06F197AD-DAD3-4E8A-9269-8F27964C5ACA}" dt="2021-10-06T14:11:48.459" v="3284" actId="1076"/>
        <pc:sldMkLst>
          <pc:docMk/>
          <pc:sldMk cId="1657546046" sldId="273"/>
        </pc:sldMkLst>
        <pc:spChg chg="mod">
          <ac:chgData name="Giuseppe Cimo" userId="4ea72ad821fc35db" providerId="LiveId" clId="{06F197AD-DAD3-4E8A-9269-8F27964C5ACA}" dt="2021-10-06T07:50:52.899" v="2891" actId="20577"/>
          <ac:spMkLst>
            <pc:docMk/>
            <pc:sldMk cId="1657546046" sldId="273"/>
            <ac:spMk id="3" creationId="{00000000-0000-0000-0000-000000000000}"/>
          </ac:spMkLst>
        </pc:spChg>
        <pc:spChg chg="mod">
          <ac:chgData name="Giuseppe Cimo" userId="4ea72ad821fc35db" providerId="LiveId" clId="{06F197AD-DAD3-4E8A-9269-8F27964C5ACA}" dt="2021-10-05T12:14:30.537" v="311" actId="6549"/>
          <ac:spMkLst>
            <pc:docMk/>
            <pc:sldMk cId="1657546046" sldId="273"/>
            <ac:spMk id="14" creationId="{D7F30FCF-D474-4FE9-BBE1-F1C2A5094421}"/>
          </ac:spMkLst>
        </pc:spChg>
        <pc:spChg chg="mod">
          <ac:chgData name="Giuseppe Cimo" userId="4ea72ad821fc35db" providerId="LiveId" clId="{06F197AD-DAD3-4E8A-9269-8F27964C5ACA}" dt="2021-10-04T14:19:48.162" v="58"/>
          <ac:spMkLst>
            <pc:docMk/>
            <pc:sldMk cId="1657546046" sldId="273"/>
            <ac:spMk id="18" creationId="{9E451BEE-44C4-4B77-A92E-51CA3A6962BE}"/>
          </ac:spMkLst>
        </pc:spChg>
        <pc:picChg chg="add mod">
          <ac:chgData name="Giuseppe Cimo" userId="4ea72ad821fc35db" providerId="LiveId" clId="{06F197AD-DAD3-4E8A-9269-8F27964C5ACA}" dt="2021-10-06T14:10:44.892" v="3272" actId="1076"/>
          <ac:picMkLst>
            <pc:docMk/>
            <pc:sldMk cId="1657546046" sldId="273"/>
            <ac:picMk id="4" creationId="{7CA85B97-AE72-453B-A23F-80FBFA621203}"/>
          </ac:picMkLst>
        </pc:picChg>
        <pc:picChg chg="add mod ord">
          <ac:chgData name="Giuseppe Cimo" userId="4ea72ad821fc35db" providerId="LiveId" clId="{06F197AD-DAD3-4E8A-9269-8F27964C5ACA}" dt="2021-10-06T14:11:29.861" v="3279" actId="166"/>
          <ac:picMkLst>
            <pc:docMk/>
            <pc:sldMk cId="1657546046" sldId="273"/>
            <ac:picMk id="5" creationId="{D32E89FE-C29A-43D9-B25E-4872473FA696}"/>
          </ac:picMkLst>
        </pc:picChg>
        <pc:picChg chg="add mod">
          <ac:chgData name="Giuseppe Cimo" userId="4ea72ad821fc35db" providerId="LiveId" clId="{06F197AD-DAD3-4E8A-9269-8F27964C5ACA}" dt="2021-10-06T14:11:37.847" v="3282" actId="1076"/>
          <ac:picMkLst>
            <pc:docMk/>
            <pc:sldMk cId="1657546046" sldId="273"/>
            <ac:picMk id="7" creationId="{710244A7-5252-416A-A21F-DE415FC4111A}"/>
          </ac:picMkLst>
        </pc:picChg>
        <pc:picChg chg="del">
          <ac:chgData name="Giuseppe Cimo" userId="4ea72ad821fc35db" providerId="LiveId" clId="{06F197AD-DAD3-4E8A-9269-8F27964C5ACA}" dt="2021-10-04T14:37:33.220" v="67" actId="478"/>
          <ac:picMkLst>
            <pc:docMk/>
            <pc:sldMk cId="1657546046" sldId="273"/>
            <ac:picMk id="9" creationId="{00000000-0000-0000-0000-000000000000}"/>
          </ac:picMkLst>
        </pc:picChg>
        <pc:picChg chg="del">
          <ac:chgData name="Giuseppe Cimo" userId="4ea72ad821fc35db" providerId="LiveId" clId="{06F197AD-DAD3-4E8A-9269-8F27964C5ACA}" dt="2021-10-04T14:37:34.941" v="68" actId="478"/>
          <ac:picMkLst>
            <pc:docMk/>
            <pc:sldMk cId="1657546046" sldId="273"/>
            <ac:picMk id="10" creationId="{00000000-0000-0000-0000-000000000000}"/>
          </ac:picMkLst>
        </pc:picChg>
        <pc:picChg chg="add mod">
          <ac:chgData name="Giuseppe Cimo" userId="4ea72ad821fc35db" providerId="LiveId" clId="{06F197AD-DAD3-4E8A-9269-8F27964C5ACA}" dt="2021-10-05T12:19:26.728" v="579" actId="1076"/>
          <ac:picMkLst>
            <pc:docMk/>
            <pc:sldMk cId="1657546046" sldId="273"/>
            <ac:picMk id="11" creationId="{7BC8ADE0-E070-4107-B3F8-57C5C87E29C7}"/>
          </ac:picMkLst>
        </pc:picChg>
        <pc:picChg chg="add mod">
          <ac:chgData name="Giuseppe Cimo" userId="4ea72ad821fc35db" providerId="LiveId" clId="{06F197AD-DAD3-4E8A-9269-8F27964C5ACA}" dt="2021-10-06T14:11:48.459" v="3284" actId="1076"/>
          <ac:picMkLst>
            <pc:docMk/>
            <pc:sldMk cId="1657546046" sldId="273"/>
            <ac:picMk id="13" creationId="{6F8A4579-A7B9-42A8-A131-0BA5D123BCAE}"/>
          </ac:picMkLst>
        </pc:picChg>
        <pc:picChg chg="add del mod">
          <ac:chgData name="Giuseppe Cimo" userId="4ea72ad821fc35db" providerId="LiveId" clId="{06F197AD-DAD3-4E8A-9269-8F27964C5ACA}" dt="2021-10-06T14:10:34.940" v="3268" actId="478"/>
          <ac:picMkLst>
            <pc:docMk/>
            <pc:sldMk cId="1657546046" sldId="273"/>
            <ac:picMk id="15" creationId="{8A596AA0-A46E-48E3-A037-930EBD1178D2}"/>
          </ac:picMkLst>
        </pc:picChg>
        <pc:picChg chg="del">
          <ac:chgData name="Giuseppe Cimo" userId="4ea72ad821fc35db" providerId="LiveId" clId="{06F197AD-DAD3-4E8A-9269-8F27964C5ACA}" dt="2021-10-05T12:08:55.235" v="110" actId="478"/>
          <ac:picMkLst>
            <pc:docMk/>
            <pc:sldMk cId="1657546046" sldId="273"/>
            <ac:picMk id="17" creationId="{B45D765A-9E21-466C-A277-917E136B905C}"/>
          </ac:picMkLst>
        </pc:picChg>
      </pc:sldChg>
      <pc:sldChg chg="addSp delSp modSp mod">
        <pc:chgData name="Giuseppe Cimo" userId="4ea72ad821fc35db" providerId="LiveId" clId="{06F197AD-DAD3-4E8A-9269-8F27964C5ACA}" dt="2021-10-06T08:06:38.774" v="3152" actId="20577"/>
        <pc:sldMkLst>
          <pc:docMk/>
          <pc:sldMk cId="2485107862" sldId="275"/>
        </pc:sldMkLst>
        <pc:spChg chg="mod">
          <ac:chgData name="Giuseppe Cimo" userId="4ea72ad821fc35db" providerId="LiveId" clId="{06F197AD-DAD3-4E8A-9269-8F27964C5ACA}" dt="2021-10-04T14:20:00.338" v="62"/>
          <ac:spMkLst>
            <pc:docMk/>
            <pc:sldMk cId="2485107862" sldId="275"/>
            <ac:spMk id="7" creationId="{30F22786-F6FD-4CA6-8432-0183E5654BAD}"/>
          </ac:spMkLst>
        </pc:spChg>
        <pc:spChg chg="mod ord">
          <ac:chgData name="Giuseppe Cimo" userId="4ea72ad821fc35db" providerId="LiveId" clId="{06F197AD-DAD3-4E8A-9269-8F27964C5ACA}" dt="2021-10-06T08:06:38.774" v="3152" actId="20577"/>
          <ac:spMkLst>
            <pc:docMk/>
            <pc:sldMk cId="2485107862" sldId="275"/>
            <ac:spMk id="11" creationId="{00000000-0000-0000-0000-000000000000}"/>
          </ac:spMkLst>
        </pc:spChg>
        <pc:spChg chg="del mod">
          <ac:chgData name="Giuseppe Cimo" userId="4ea72ad821fc35db" providerId="LiveId" clId="{06F197AD-DAD3-4E8A-9269-8F27964C5ACA}" dt="2021-10-05T14:54:54.715" v="2286" actId="478"/>
          <ac:spMkLst>
            <pc:docMk/>
            <pc:sldMk cId="2485107862" sldId="275"/>
            <ac:spMk id="12" creationId="{00000000-0000-0000-0000-000000000000}"/>
          </ac:spMkLst>
        </pc:spChg>
        <pc:spChg chg="mod">
          <ac:chgData name="Giuseppe Cimo" userId="4ea72ad821fc35db" providerId="LiveId" clId="{06F197AD-DAD3-4E8A-9269-8F27964C5ACA}" dt="2021-10-05T14:51:41.722" v="2211" actId="1076"/>
          <ac:spMkLst>
            <pc:docMk/>
            <pc:sldMk cId="2485107862" sldId="275"/>
            <ac:spMk id="13" creationId="{D4530EDC-6CE5-4017-B6D8-4F9FBDA7182E}"/>
          </ac:spMkLst>
        </pc:spChg>
        <pc:spChg chg="mod">
          <ac:chgData name="Giuseppe Cimo" userId="4ea72ad821fc35db" providerId="LiveId" clId="{06F197AD-DAD3-4E8A-9269-8F27964C5ACA}" dt="2021-10-05T14:56:04.897" v="2327" actId="20577"/>
          <ac:spMkLst>
            <pc:docMk/>
            <pc:sldMk cId="2485107862" sldId="275"/>
            <ac:spMk id="16" creationId="{867FDF9F-4D87-4396-8D0B-865571372244}"/>
          </ac:spMkLst>
        </pc:spChg>
        <pc:picChg chg="add mod">
          <ac:chgData name="Giuseppe Cimo" userId="4ea72ad821fc35db" providerId="LiveId" clId="{06F197AD-DAD3-4E8A-9269-8F27964C5ACA}" dt="2021-10-05T14:42:15.298" v="2161" actId="1076"/>
          <ac:picMkLst>
            <pc:docMk/>
            <pc:sldMk cId="2485107862" sldId="275"/>
            <ac:picMk id="9" creationId="{CD3BEDD1-BACD-49FD-87B6-D8DC87345270}"/>
          </ac:picMkLst>
        </pc:picChg>
        <pc:picChg chg="add mod">
          <ac:chgData name="Giuseppe Cimo" userId="4ea72ad821fc35db" providerId="LiveId" clId="{06F197AD-DAD3-4E8A-9269-8F27964C5ACA}" dt="2021-10-06T08:06:10.081" v="3128" actId="1076"/>
          <ac:picMkLst>
            <pc:docMk/>
            <pc:sldMk cId="2485107862" sldId="275"/>
            <ac:picMk id="10" creationId="{BB2A0283-F21D-462B-AAC6-6EBA8BAE7A35}"/>
          </ac:picMkLst>
        </pc:picChg>
        <pc:picChg chg="del">
          <ac:chgData name="Giuseppe Cimo" userId="4ea72ad821fc35db" providerId="LiveId" clId="{06F197AD-DAD3-4E8A-9269-8F27964C5ACA}" dt="2021-10-04T14:39:48.148" v="83" actId="478"/>
          <ac:picMkLst>
            <pc:docMk/>
            <pc:sldMk cId="2485107862" sldId="275"/>
            <ac:picMk id="17" creationId="{2E191FCC-4AC9-4013-9A45-C1BBA17CFEDB}"/>
          </ac:picMkLst>
        </pc:picChg>
        <pc:picChg chg="del mod">
          <ac:chgData name="Giuseppe Cimo" userId="4ea72ad821fc35db" providerId="LiveId" clId="{06F197AD-DAD3-4E8A-9269-8F27964C5ACA}" dt="2021-10-04T14:41:35.892" v="97" actId="478"/>
          <ac:picMkLst>
            <pc:docMk/>
            <pc:sldMk cId="2485107862" sldId="275"/>
            <ac:picMk id="18" creationId="{D19B47C8-9373-474F-A1ED-27BCE40C89B1}"/>
          </ac:picMkLst>
        </pc:picChg>
      </pc:sldChg>
      <pc:sldChg chg="addSp delSp modSp mod">
        <pc:chgData name="Giuseppe Cimo" userId="4ea72ad821fc35db" providerId="LiveId" clId="{06F197AD-DAD3-4E8A-9269-8F27964C5ACA}" dt="2021-10-06T14:33:11.029" v="3421" actId="790"/>
        <pc:sldMkLst>
          <pc:docMk/>
          <pc:sldMk cId="0" sldId="278"/>
        </pc:sldMkLst>
        <pc:spChg chg="del mod">
          <ac:chgData name="Giuseppe Cimo" userId="4ea72ad821fc35db" providerId="LiveId" clId="{06F197AD-DAD3-4E8A-9269-8F27964C5ACA}" dt="2021-10-05T13:25:25.055" v="1817" actId="478"/>
          <ac:spMkLst>
            <pc:docMk/>
            <pc:sldMk cId="0" sldId="278"/>
            <ac:spMk id="2" creationId="{8B71F57E-9CA9-45DE-BA1A-07BA4C200653}"/>
          </ac:spMkLst>
        </pc:spChg>
        <pc:spChg chg="mod">
          <ac:chgData name="Giuseppe Cimo" userId="4ea72ad821fc35db" providerId="LiveId" clId="{06F197AD-DAD3-4E8A-9269-8F27964C5ACA}" dt="2021-10-06T08:01:55.510" v="3006" actId="313"/>
          <ac:spMkLst>
            <pc:docMk/>
            <pc:sldMk cId="0" sldId="278"/>
            <ac:spMk id="3" creationId="{1D38B443-411E-485E-9480-B4941480376C}"/>
          </ac:spMkLst>
        </pc:spChg>
        <pc:spChg chg="add mod">
          <ac:chgData name="Giuseppe Cimo" userId="4ea72ad821fc35db" providerId="LiveId" clId="{06F197AD-DAD3-4E8A-9269-8F27964C5ACA}" dt="2021-10-06T14:14:02.550" v="3298" actId="1076"/>
          <ac:spMkLst>
            <pc:docMk/>
            <pc:sldMk cId="0" sldId="278"/>
            <ac:spMk id="11" creationId="{0B43BCF2-87B9-43BE-BB21-90985CF7C55F}"/>
          </ac:spMkLst>
        </pc:spChg>
        <pc:spChg chg="add del mod">
          <ac:chgData name="Giuseppe Cimo" userId="4ea72ad821fc35db" providerId="LiveId" clId="{06F197AD-DAD3-4E8A-9269-8F27964C5ACA}" dt="2021-10-05T13:27:16.702" v="1898"/>
          <ac:spMkLst>
            <pc:docMk/>
            <pc:sldMk cId="0" sldId="278"/>
            <ac:spMk id="12" creationId="{FF0EF7DC-8A06-4443-8453-277F6D792555}"/>
          </ac:spMkLst>
        </pc:spChg>
        <pc:spChg chg="mod">
          <ac:chgData name="Giuseppe Cimo" userId="4ea72ad821fc35db" providerId="LiveId" clId="{06F197AD-DAD3-4E8A-9269-8F27964C5ACA}" dt="2021-10-05T13:25:41.009" v="1840" actId="20577"/>
          <ac:spMkLst>
            <pc:docMk/>
            <pc:sldMk cId="0" sldId="278"/>
            <ac:spMk id="29" creationId="{F1230B58-96EB-44D5-8194-6EF66B3A55C1}"/>
          </ac:spMkLst>
        </pc:spChg>
        <pc:spChg chg="mod">
          <ac:chgData name="Giuseppe Cimo" userId="4ea72ad821fc35db" providerId="LiveId" clId="{06F197AD-DAD3-4E8A-9269-8F27964C5ACA}" dt="2021-10-04T14:19:55.337" v="60"/>
          <ac:spMkLst>
            <pc:docMk/>
            <pc:sldMk cId="0" sldId="278"/>
            <ac:spMk id="30" creationId="{1EB49443-B338-4253-9EB1-E7EA11CF5F4A}"/>
          </ac:spMkLst>
        </pc:spChg>
        <pc:spChg chg="mod">
          <ac:chgData name="Giuseppe Cimo" userId="4ea72ad821fc35db" providerId="LiveId" clId="{06F197AD-DAD3-4E8A-9269-8F27964C5ACA}" dt="2021-10-06T14:33:11.029" v="3421" actId="790"/>
          <ac:spMkLst>
            <pc:docMk/>
            <pc:sldMk cId="0" sldId="278"/>
            <ac:spMk id="44" creationId="{00000000-0000-0000-0000-000000000000}"/>
          </ac:spMkLst>
        </pc:spChg>
        <pc:spChg chg="mod">
          <ac:chgData name="Giuseppe Cimo" userId="4ea72ad821fc35db" providerId="LiveId" clId="{06F197AD-DAD3-4E8A-9269-8F27964C5ACA}" dt="2021-10-05T13:29:29.153" v="1939" actId="1076"/>
          <ac:spMkLst>
            <pc:docMk/>
            <pc:sldMk cId="0" sldId="278"/>
            <ac:spMk id="45" creationId="{00000000-0000-0000-0000-000000000000}"/>
          </ac:spMkLst>
        </pc:spChg>
        <pc:spChg chg="del mod">
          <ac:chgData name="Giuseppe Cimo" userId="4ea72ad821fc35db" providerId="LiveId" clId="{06F197AD-DAD3-4E8A-9269-8F27964C5ACA}" dt="2021-10-05T13:31:54.950" v="2045" actId="478"/>
          <ac:spMkLst>
            <pc:docMk/>
            <pc:sldMk cId="0" sldId="278"/>
            <ac:spMk id="46" creationId="{00000000-0000-0000-0000-000000000000}"/>
          </ac:spMkLst>
        </pc:spChg>
        <pc:grpChg chg="del">
          <ac:chgData name="Giuseppe Cimo" userId="4ea72ad821fc35db" providerId="LiveId" clId="{06F197AD-DAD3-4E8A-9269-8F27964C5ACA}" dt="2021-10-04T14:38:29.962" v="72" actId="478"/>
          <ac:grpSpMkLst>
            <pc:docMk/>
            <pc:sldMk cId="0" sldId="278"/>
            <ac:grpSpMk id="11" creationId="{07043414-77A1-45B4-9D4C-764A478833A3}"/>
          </ac:grpSpMkLst>
        </pc:grpChg>
        <pc:picChg chg="add del mod">
          <ac:chgData name="Giuseppe Cimo" userId="4ea72ad821fc35db" providerId="LiveId" clId="{06F197AD-DAD3-4E8A-9269-8F27964C5ACA}" dt="2021-10-04T14:39:27.568" v="80" actId="478"/>
          <ac:picMkLst>
            <pc:docMk/>
            <pc:sldMk cId="0" sldId="278"/>
            <ac:picMk id="27" creationId="{6FE0F1D4-4D40-4D8A-8C19-BD5AD089ED40}"/>
          </ac:picMkLst>
        </pc:picChg>
        <pc:picChg chg="add mod">
          <ac:chgData name="Giuseppe Cimo" userId="4ea72ad821fc35db" providerId="LiveId" clId="{06F197AD-DAD3-4E8A-9269-8F27964C5ACA}" dt="2021-10-06T08:01:18.182" v="2995" actId="1076"/>
          <ac:picMkLst>
            <pc:docMk/>
            <pc:sldMk cId="0" sldId="278"/>
            <ac:picMk id="28" creationId="{9D72D958-E735-4E60-9433-C5F527939623}"/>
          </ac:picMkLst>
        </pc:picChg>
      </pc:sldChg>
      <pc:sldChg chg="addSp delSp modSp mod">
        <pc:chgData name="Giuseppe Cimo" userId="4ea72ad821fc35db" providerId="LiveId" clId="{06F197AD-DAD3-4E8A-9269-8F27964C5ACA}" dt="2021-10-06T14:08:49.938" v="3267" actId="208"/>
        <pc:sldMkLst>
          <pc:docMk/>
          <pc:sldMk cId="688238483" sldId="279"/>
        </pc:sldMkLst>
        <pc:spChg chg="add mod">
          <ac:chgData name="Giuseppe Cimo" userId="4ea72ad821fc35db" providerId="LiveId" clId="{06F197AD-DAD3-4E8A-9269-8F27964C5ACA}" dt="2021-10-06T14:07:34.966" v="3252" actId="14100"/>
          <ac:spMkLst>
            <pc:docMk/>
            <pc:sldMk cId="688238483" sldId="279"/>
            <ac:spMk id="4" creationId="{CCF84E95-9A6C-4F42-8DFF-2AF80113976B}"/>
          </ac:spMkLst>
        </pc:spChg>
        <pc:spChg chg="mod">
          <ac:chgData name="Giuseppe Cimo" userId="4ea72ad821fc35db" providerId="LiveId" clId="{06F197AD-DAD3-4E8A-9269-8F27964C5ACA}" dt="2021-10-04T14:19:45.374" v="57"/>
          <ac:spMkLst>
            <pc:docMk/>
            <pc:sldMk cId="688238483" sldId="279"/>
            <ac:spMk id="5" creationId="{00000000-0000-0000-0000-000000000000}"/>
          </ac:spMkLst>
        </pc:spChg>
        <pc:spChg chg="mod">
          <ac:chgData name="Giuseppe Cimo" userId="4ea72ad821fc35db" providerId="LiveId" clId="{06F197AD-DAD3-4E8A-9269-8F27964C5ACA}" dt="2021-10-06T07:48:48.642" v="2882" actId="165"/>
          <ac:spMkLst>
            <pc:docMk/>
            <pc:sldMk cId="688238483" sldId="279"/>
            <ac:spMk id="13" creationId="{BD8EFA24-C739-419C-AE41-E2CA18860EAF}"/>
          </ac:spMkLst>
        </pc:spChg>
        <pc:spChg chg="mod">
          <ac:chgData name="Giuseppe Cimo" userId="4ea72ad821fc35db" providerId="LiveId" clId="{06F197AD-DAD3-4E8A-9269-8F27964C5ACA}" dt="2021-10-06T07:48:48.642" v="2882" actId="165"/>
          <ac:spMkLst>
            <pc:docMk/>
            <pc:sldMk cId="688238483" sldId="279"/>
            <ac:spMk id="14" creationId="{7778EDAF-E801-4226-8B87-DE433345F0C7}"/>
          </ac:spMkLst>
        </pc:spChg>
        <pc:spChg chg="mod">
          <ac:chgData name="Giuseppe Cimo" userId="4ea72ad821fc35db" providerId="LiveId" clId="{06F197AD-DAD3-4E8A-9269-8F27964C5ACA}" dt="2021-10-06T07:48:48.642" v="2882" actId="165"/>
          <ac:spMkLst>
            <pc:docMk/>
            <pc:sldMk cId="688238483" sldId="279"/>
            <ac:spMk id="15" creationId="{B76D4415-E5B2-4D9C-B2A0-27D49D25CD06}"/>
          </ac:spMkLst>
        </pc:spChg>
        <pc:spChg chg="mod">
          <ac:chgData name="Giuseppe Cimo" userId="4ea72ad821fc35db" providerId="LiveId" clId="{06F197AD-DAD3-4E8A-9269-8F27964C5ACA}" dt="2021-10-06T07:48:48.642" v="2882" actId="165"/>
          <ac:spMkLst>
            <pc:docMk/>
            <pc:sldMk cId="688238483" sldId="279"/>
            <ac:spMk id="16" creationId="{51759C9D-3858-4F54-8806-EBD3A68F584A}"/>
          </ac:spMkLst>
        </pc:spChg>
        <pc:spChg chg="mod">
          <ac:chgData name="Giuseppe Cimo" userId="4ea72ad821fc35db" providerId="LiveId" clId="{06F197AD-DAD3-4E8A-9269-8F27964C5ACA}" dt="2021-10-06T07:48:48.642" v="2882" actId="165"/>
          <ac:spMkLst>
            <pc:docMk/>
            <pc:sldMk cId="688238483" sldId="279"/>
            <ac:spMk id="17" creationId="{62A50E02-E16D-47AE-AD2B-656735E43DF9}"/>
          </ac:spMkLst>
        </pc:spChg>
        <pc:spChg chg="mod">
          <ac:chgData name="Giuseppe Cimo" userId="4ea72ad821fc35db" providerId="LiveId" clId="{06F197AD-DAD3-4E8A-9269-8F27964C5ACA}" dt="2021-10-06T07:48:48.642" v="2882" actId="165"/>
          <ac:spMkLst>
            <pc:docMk/>
            <pc:sldMk cId="688238483" sldId="279"/>
            <ac:spMk id="18" creationId="{694D6BB0-833F-4C93-9E4A-F5777CEB4872}"/>
          </ac:spMkLst>
        </pc:spChg>
        <pc:spChg chg="mod">
          <ac:chgData name="Giuseppe Cimo" userId="4ea72ad821fc35db" providerId="LiveId" clId="{06F197AD-DAD3-4E8A-9269-8F27964C5ACA}" dt="2021-10-06T07:48:48.642" v="2882" actId="165"/>
          <ac:spMkLst>
            <pc:docMk/>
            <pc:sldMk cId="688238483" sldId="279"/>
            <ac:spMk id="19" creationId="{A75B1570-6AB9-43F1-9BC5-6D3CB8FE1BDE}"/>
          </ac:spMkLst>
        </pc:spChg>
        <pc:grpChg chg="add del mod">
          <ac:chgData name="Giuseppe Cimo" userId="4ea72ad821fc35db" providerId="LiveId" clId="{06F197AD-DAD3-4E8A-9269-8F27964C5ACA}" dt="2021-10-06T07:48:48.642" v="2882" actId="165"/>
          <ac:grpSpMkLst>
            <pc:docMk/>
            <pc:sldMk cId="688238483" sldId="279"/>
            <ac:grpSpMk id="10" creationId="{7C664410-E95D-46B8-9301-887DDE4075FD}"/>
          </ac:grpSpMkLst>
        </pc:grpChg>
        <pc:grpChg chg="mod topLvl">
          <ac:chgData name="Giuseppe Cimo" userId="4ea72ad821fc35db" providerId="LiveId" clId="{06F197AD-DAD3-4E8A-9269-8F27964C5ACA}" dt="2021-10-06T14:05:07.085" v="3225" actId="1076"/>
          <ac:grpSpMkLst>
            <pc:docMk/>
            <pc:sldMk cId="688238483" sldId="279"/>
            <ac:grpSpMk id="12" creationId="{3E7B38F9-C566-45A3-84ED-240F61C7D7C0}"/>
          </ac:grpSpMkLst>
        </pc:grpChg>
        <pc:picChg chg="del">
          <ac:chgData name="Giuseppe Cimo" userId="4ea72ad821fc35db" providerId="LiveId" clId="{06F197AD-DAD3-4E8A-9269-8F27964C5ACA}" dt="2021-10-05T13:34:13.788" v="2050" actId="478"/>
          <ac:picMkLst>
            <pc:docMk/>
            <pc:sldMk cId="688238483" sldId="279"/>
            <ac:picMk id="7" creationId="{00000000-0000-0000-0000-000000000000}"/>
          </ac:picMkLst>
        </pc:picChg>
        <pc:picChg chg="mod topLvl">
          <ac:chgData name="Giuseppe Cimo" userId="4ea72ad821fc35db" providerId="LiveId" clId="{06F197AD-DAD3-4E8A-9269-8F27964C5ACA}" dt="2021-10-06T07:50:01.339" v="2888" actId="1076"/>
          <ac:picMkLst>
            <pc:docMk/>
            <pc:sldMk cId="688238483" sldId="279"/>
            <ac:picMk id="11" creationId="{53C425BE-A6FC-4B42-94B3-4F832283C6CC}"/>
          </ac:picMkLst>
        </pc:picChg>
        <pc:cxnChg chg="add mod">
          <ac:chgData name="Giuseppe Cimo" userId="4ea72ad821fc35db" providerId="LiveId" clId="{06F197AD-DAD3-4E8A-9269-8F27964C5ACA}" dt="2021-10-06T14:08:49.938" v="3267" actId="208"/>
          <ac:cxnSpMkLst>
            <pc:docMk/>
            <pc:sldMk cId="688238483" sldId="279"/>
            <ac:cxnSpMk id="7" creationId="{CD438A10-382C-4CFE-B12A-2D54ED482F39}"/>
          </ac:cxnSpMkLst>
        </pc:cxnChg>
      </pc:sldChg>
      <pc:sldChg chg="modSp del mod">
        <pc:chgData name="Giuseppe Cimo" userId="4ea72ad821fc35db" providerId="LiveId" clId="{06F197AD-DAD3-4E8A-9269-8F27964C5ACA}" dt="2021-10-05T14:47:43.374" v="2164" actId="47"/>
        <pc:sldMkLst>
          <pc:docMk/>
          <pc:sldMk cId="961903463" sldId="280"/>
        </pc:sldMkLst>
        <pc:spChg chg="mod">
          <ac:chgData name="Giuseppe Cimo" userId="4ea72ad821fc35db" providerId="LiveId" clId="{06F197AD-DAD3-4E8A-9269-8F27964C5ACA}" dt="2021-10-05T14:43:10.044" v="2163" actId="14100"/>
          <ac:spMkLst>
            <pc:docMk/>
            <pc:sldMk cId="961903463" sldId="280"/>
            <ac:spMk id="4" creationId="{00000000-0000-0000-0000-000000000000}"/>
          </ac:spMkLst>
        </pc:spChg>
        <pc:spChg chg="mod">
          <ac:chgData name="Giuseppe Cimo" userId="4ea72ad821fc35db" providerId="LiveId" clId="{06F197AD-DAD3-4E8A-9269-8F27964C5ACA}" dt="2021-10-04T14:19:38.057" v="56"/>
          <ac:spMkLst>
            <pc:docMk/>
            <pc:sldMk cId="961903463" sldId="280"/>
            <ac:spMk id="20" creationId="{43E6528D-2B72-4178-AD17-23250E4989E6}"/>
          </ac:spMkLst>
        </pc:spChg>
      </pc:sldChg>
      <pc:sldMasterChg chg="delSp mod modSldLayout">
        <pc:chgData name="Giuseppe Cimo" userId="4ea72ad821fc35db" providerId="LiveId" clId="{06F197AD-DAD3-4E8A-9269-8F27964C5ACA}" dt="2021-10-04T14:19:24.310" v="54" actId="478"/>
        <pc:sldMasterMkLst>
          <pc:docMk/>
          <pc:sldMasterMk cId="859716138" sldId="2147483648"/>
        </pc:sldMasterMkLst>
        <pc:spChg chg="del">
          <ac:chgData name="Giuseppe Cimo" userId="4ea72ad821fc35db" providerId="LiveId" clId="{06F197AD-DAD3-4E8A-9269-8F27964C5ACA}" dt="2021-10-04T14:19:24.310" v="54" actId="478"/>
          <ac:spMkLst>
            <pc:docMk/>
            <pc:sldMasterMk cId="859716138" sldId="2147483648"/>
            <ac:spMk id="4" creationId="{00000000-0000-0000-0000-000000000000}"/>
          </ac:spMkLst>
        </pc:spChg>
        <pc:sldLayoutChg chg="delSp mod">
          <pc:chgData name="Giuseppe Cimo" userId="4ea72ad821fc35db" providerId="LiveId" clId="{06F197AD-DAD3-4E8A-9269-8F27964C5ACA}" dt="2021-10-04T14:19:22.120" v="53" actId="478"/>
          <pc:sldLayoutMkLst>
            <pc:docMk/>
            <pc:sldMasterMk cId="859716138" sldId="2147483648"/>
            <pc:sldLayoutMk cId="944312479" sldId="2147483649"/>
          </pc:sldLayoutMkLst>
          <pc:spChg chg="del">
            <ac:chgData name="Giuseppe Cimo" userId="4ea72ad821fc35db" providerId="LiveId" clId="{06F197AD-DAD3-4E8A-9269-8F27964C5ACA}" dt="2021-10-04T14:19:22.120" v="53" actId="478"/>
            <ac:spMkLst>
              <pc:docMk/>
              <pc:sldMasterMk cId="859716138" sldId="2147483648"/>
              <pc:sldLayoutMk cId="944312479" sldId="2147483649"/>
              <ac:spMk id="4" creationId="{00000000-0000-0000-0000-000000000000}"/>
            </ac:spMkLst>
          </pc:spChg>
        </pc:sldLayoutChg>
        <pc:sldLayoutChg chg="delSp modSp mod">
          <pc:chgData name="Giuseppe Cimo" userId="4ea72ad821fc35db" providerId="LiveId" clId="{06F197AD-DAD3-4E8A-9269-8F27964C5ACA}" dt="2021-10-04T14:19:19.963" v="52" actId="478"/>
          <pc:sldLayoutMkLst>
            <pc:docMk/>
            <pc:sldMasterMk cId="859716138" sldId="2147483648"/>
            <pc:sldLayoutMk cId="1996728098" sldId="2147483650"/>
          </pc:sldLayoutMkLst>
          <pc:spChg chg="del mod">
            <ac:chgData name="Giuseppe Cimo" userId="4ea72ad821fc35db" providerId="LiveId" clId="{06F197AD-DAD3-4E8A-9269-8F27964C5ACA}" dt="2021-10-04T14:19:19.963" v="52" actId="478"/>
            <ac:spMkLst>
              <pc:docMk/>
              <pc:sldMasterMk cId="859716138" sldId="2147483648"/>
              <pc:sldLayoutMk cId="1996728098" sldId="2147483650"/>
              <ac:spMk id="4" creationId="{00000000-0000-0000-0000-000000000000}"/>
            </ac:spMkLst>
          </pc:spChg>
          <pc:spChg chg="mod">
            <ac:chgData name="Giuseppe Cimo" userId="4ea72ad821fc35db" providerId="LiveId" clId="{06F197AD-DAD3-4E8A-9269-8F27964C5ACA}" dt="2021-10-04T14:18:22.908" v="35" actId="1076"/>
            <ac:spMkLst>
              <pc:docMk/>
              <pc:sldMasterMk cId="859716138" sldId="2147483648"/>
              <pc:sldLayoutMk cId="1996728098" sldId="2147483650"/>
              <ac:spMk id="5" creationId="{00000000-0000-0000-0000-000000000000}"/>
            </ac:spMkLst>
          </pc:spChg>
        </pc:sldLayoutChg>
        <pc:sldLayoutChg chg="delSp modSp mod">
          <pc:chgData name="Giuseppe Cimo" userId="4ea72ad821fc35db" providerId="LiveId" clId="{06F197AD-DAD3-4E8A-9269-8F27964C5ACA}" dt="2021-10-04T14:19:17.395" v="51" actId="478"/>
          <pc:sldLayoutMkLst>
            <pc:docMk/>
            <pc:sldMasterMk cId="859716138" sldId="2147483648"/>
            <pc:sldLayoutMk cId="940718925" sldId="2147483651"/>
          </pc:sldLayoutMkLst>
          <pc:spChg chg="del">
            <ac:chgData name="Giuseppe Cimo" userId="4ea72ad821fc35db" providerId="LiveId" clId="{06F197AD-DAD3-4E8A-9269-8F27964C5ACA}" dt="2021-10-04T14:19:17.395" v="51" actId="478"/>
            <ac:spMkLst>
              <pc:docMk/>
              <pc:sldMasterMk cId="859716138" sldId="2147483648"/>
              <pc:sldLayoutMk cId="940718925" sldId="2147483651"/>
              <ac:spMk id="4" creationId="{00000000-0000-0000-0000-000000000000}"/>
            </ac:spMkLst>
          </pc:spChg>
          <pc:spChg chg="mod">
            <ac:chgData name="Giuseppe Cimo" userId="4ea72ad821fc35db" providerId="LiveId" clId="{06F197AD-DAD3-4E8A-9269-8F27964C5ACA}" dt="2021-10-04T14:18:29.188" v="36"/>
            <ac:spMkLst>
              <pc:docMk/>
              <pc:sldMasterMk cId="859716138" sldId="2147483648"/>
              <pc:sldLayoutMk cId="940718925" sldId="2147483651"/>
              <ac:spMk id="5" creationId="{00000000-0000-0000-0000-000000000000}"/>
            </ac:spMkLst>
          </pc:spChg>
        </pc:sldLayoutChg>
        <pc:sldLayoutChg chg="delSp modSp mod">
          <pc:chgData name="Giuseppe Cimo" userId="4ea72ad821fc35db" providerId="LiveId" clId="{06F197AD-DAD3-4E8A-9269-8F27964C5ACA}" dt="2021-10-04T14:19:14.500" v="50" actId="478"/>
          <pc:sldLayoutMkLst>
            <pc:docMk/>
            <pc:sldMasterMk cId="859716138" sldId="2147483648"/>
            <pc:sldLayoutMk cId="1938092204" sldId="2147483652"/>
          </pc:sldLayoutMkLst>
          <pc:spChg chg="del">
            <ac:chgData name="Giuseppe Cimo" userId="4ea72ad821fc35db" providerId="LiveId" clId="{06F197AD-DAD3-4E8A-9269-8F27964C5ACA}" dt="2021-10-04T14:19:14.500" v="50" actId="478"/>
            <ac:spMkLst>
              <pc:docMk/>
              <pc:sldMasterMk cId="859716138" sldId="2147483648"/>
              <pc:sldLayoutMk cId="1938092204" sldId="2147483652"/>
              <ac:spMk id="5" creationId="{00000000-0000-0000-0000-000000000000}"/>
            </ac:spMkLst>
          </pc:spChg>
          <pc:spChg chg="mod">
            <ac:chgData name="Giuseppe Cimo" userId="4ea72ad821fc35db" providerId="LiveId" clId="{06F197AD-DAD3-4E8A-9269-8F27964C5ACA}" dt="2021-10-04T14:18:32.425" v="37"/>
            <ac:spMkLst>
              <pc:docMk/>
              <pc:sldMasterMk cId="859716138" sldId="2147483648"/>
              <pc:sldLayoutMk cId="1938092204" sldId="2147483652"/>
              <ac:spMk id="6" creationId="{00000000-0000-0000-0000-000000000000}"/>
            </ac:spMkLst>
          </pc:spChg>
        </pc:sldLayoutChg>
        <pc:sldLayoutChg chg="delSp modSp mod">
          <pc:chgData name="Giuseppe Cimo" userId="4ea72ad821fc35db" providerId="LiveId" clId="{06F197AD-DAD3-4E8A-9269-8F27964C5ACA}" dt="2021-10-04T14:19:12.299" v="49" actId="478"/>
          <pc:sldLayoutMkLst>
            <pc:docMk/>
            <pc:sldMasterMk cId="859716138" sldId="2147483648"/>
            <pc:sldLayoutMk cId="3046817010" sldId="2147483653"/>
          </pc:sldLayoutMkLst>
          <pc:spChg chg="del">
            <ac:chgData name="Giuseppe Cimo" userId="4ea72ad821fc35db" providerId="LiveId" clId="{06F197AD-DAD3-4E8A-9269-8F27964C5ACA}" dt="2021-10-04T14:19:12.299" v="49" actId="478"/>
            <ac:spMkLst>
              <pc:docMk/>
              <pc:sldMasterMk cId="859716138" sldId="2147483648"/>
              <pc:sldLayoutMk cId="3046817010" sldId="2147483653"/>
              <ac:spMk id="7" creationId="{00000000-0000-0000-0000-000000000000}"/>
            </ac:spMkLst>
          </pc:spChg>
          <pc:spChg chg="mod">
            <ac:chgData name="Giuseppe Cimo" userId="4ea72ad821fc35db" providerId="LiveId" clId="{06F197AD-DAD3-4E8A-9269-8F27964C5ACA}" dt="2021-10-04T14:18:35.802" v="38"/>
            <ac:spMkLst>
              <pc:docMk/>
              <pc:sldMasterMk cId="859716138" sldId="2147483648"/>
              <pc:sldLayoutMk cId="3046817010" sldId="2147483653"/>
              <ac:spMk id="8" creationId="{00000000-0000-0000-0000-000000000000}"/>
            </ac:spMkLst>
          </pc:spChg>
        </pc:sldLayoutChg>
        <pc:sldLayoutChg chg="delSp modSp mod">
          <pc:chgData name="Giuseppe Cimo" userId="4ea72ad821fc35db" providerId="LiveId" clId="{06F197AD-DAD3-4E8A-9269-8F27964C5ACA}" dt="2021-10-04T14:19:09.879" v="48" actId="478"/>
          <pc:sldLayoutMkLst>
            <pc:docMk/>
            <pc:sldMasterMk cId="859716138" sldId="2147483648"/>
            <pc:sldLayoutMk cId="1630047049" sldId="2147483654"/>
          </pc:sldLayoutMkLst>
          <pc:spChg chg="del">
            <ac:chgData name="Giuseppe Cimo" userId="4ea72ad821fc35db" providerId="LiveId" clId="{06F197AD-DAD3-4E8A-9269-8F27964C5ACA}" dt="2021-10-04T14:19:09.879" v="48" actId="478"/>
            <ac:spMkLst>
              <pc:docMk/>
              <pc:sldMasterMk cId="859716138" sldId="2147483648"/>
              <pc:sldLayoutMk cId="1630047049" sldId="2147483654"/>
              <ac:spMk id="3" creationId="{00000000-0000-0000-0000-000000000000}"/>
            </ac:spMkLst>
          </pc:spChg>
          <pc:spChg chg="mod">
            <ac:chgData name="Giuseppe Cimo" userId="4ea72ad821fc35db" providerId="LiveId" clId="{06F197AD-DAD3-4E8A-9269-8F27964C5ACA}" dt="2021-10-04T14:18:38.867" v="39"/>
            <ac:spMkLst>
              <pc:docMk/>
              <pc:sldMasterMk cId="859716138" sldId="2147483648"/>
              <pc:sldLayoutMk cId="1630047049" sldId="2147483654"/>
              <ac:spMk id="4" creationId="{00000000-0000-0000-0000-000000000000}"/>
            </ac:spMkLst>
          </pc:spChg>
        </pc:sldLayoutChg>
        <pc:sldLayoutChg chg="delSp modSp mod">
          <pc:chgData name="Giuseppe Cimo" userId="4ea72ad821fc35db" providerId="LiveId" clId="{06F197AD-DAD3-4E8A-9269-8F27964C5ACA}" dt="2021-10-04T14:19:05.450" v="47" actId="478"/>
          <pc:sldLayoutMkLst>
            <pc:docMk/>
            <pc:sldMasterMk cId="859716138" sldId="2147483648"/>
            <pc:sldLayoutMk cId="3612412988" sldId="2147483655"/>
          </pc:sldLayoutMkLst>
          <pc:spChg chg="del">
            <ac:chgData name="Giuseppe Cimo" userId="4ea72ad821fc35db" providerId="LiveId" clId="{06F197AD-DAD3-4E8A-9269-8F27964C5ACA}" dt="2021-10-04T14:19:05.450" v="47" actId="478"/>
            <ac:spMkLst>
              <pc:docMk/>
              <pc:sldMasterMk cId="859716138" sldId="2147483648"/>
              <pc:sldLayoutMk cId="3612412988" sldId="2147483655"/>
              <ac:spMk id="2" creationId="{00000000-0000-0000-0000-000000000000}"/>
            </ac:spMkLst>
          </pc:spChg>
          <pc:spChg chg="mod">
            <ac:chgData name="Giuseppe Cimo" userId="4ea72ad821fc35db" providerId="LiveId" clId="{06F197AD-DAD3-4E8A-9269-8F27964C5ACA}" dt="2021-10-04T14:18:42.110" v="40"/>
            <ac:spMkLst>
              <pc:docMk/>
              <pc:sldMasterMk cId="859716138" sldId="2147483648"/>
              <pc:sldLayoutMk cId="3612412988" sldId="2147483655"/>
              <ac:spMk id="3" creationId="{00000000-0000-0000-0000-000000000000}"/>
            </ac:spMkLst>
          </pc:spChg>
        </pc:sldLayoutChg>
        <pc:sldLayoutChg chg="delSp modSp mod">
          <pc:chgData name="Giuseppe Cimo" userId="4ea72ad821fc35db" providerId="LiveId" clId="{06F197AD-DAD3-4E8A-9269-8F27964C5ACA}" dt="2021-10-04T14:19:02.946" v="46" actId="478"/>
          <pc:sldLayoutMkLst>
            <pc:docMk/>
            <pc:sldMasterMk cId="859716138" sldId="2147483648"/>
            <pc:sldLayoutMk cId="1264911312" sldId="2147483656"/>
          </pc:sldLayoutMkLst>
          <pc:spChg chg="del">
            <ac:chgData name="Giuseppe Cimo" userId="4ea72ad821fc35db" providerId="LiveId" clId="{06F197AD-DAD3-4E8A-9269-8F27964C5ACA}" dt="2021-10-04T14:19:02.946" v="46" actId="478"/>
            <ac:spMkLst>
              <pc:docMk/>
              <pc:sldMasterMk cId="859716138" sldId="2147483648"/>
              <pc:sldLayoutMk cId="1264911312" sldId="2147483656"/>
              <ac:spMk id="5" creationId="{00000000-0000-0000-0000-000000000000}"/>
            </ac:spMkLst>
          </pc:spChg>
          <pc:spChg chg="mod">
            <ac:chgData name="Giuseppe Cimo" userId="4ea72ad821fc35db" providerId="LiveId" clId="{06F197AD-DAD3-4E8A-9269-8F27964C5ACA}" dt="2021-10-04T14:18:45.352" v="41"/>
            <ac:spMkLst>
              <pc:docMk/>
              <pc:sldMasterMk cId="859716138" sldId="2147483648"/>
              <pc:sldLayoutMk cId="1264911312" sldId="2147483656"/>
              <ac:spMk id="6" creationId="{00000000-0000-0000-0000-000000000000}"/>
            </ac:spMkLst>
          </pc:spChg>
        </pc:sldLayoutChg>
        <pc:sldLayoutChg chg="delSp modSp mod">
          <pc:chgData name="Giuseppe Cimo" userId="4ea72ad821fc35db" providerId="LiveId" clId="{06F197AD-DAD3-4E8A-9269-8F27964C5ACA}" dt="2021-10-04T14:19:00.657" v="45" actId="478"/>
          <pc:sldLayoutMkLst>
            <pc:docMk/>
            <pc:sldMasterMk cId="859716138" sldId="2147483648"/>
            <pc:sldLayoutMk cId="2411403573" sldId="2147483657"/>
          </pc:sldLayoutMkLst>
          <pc:spChg chg="del">
            <ac:chgData name="Giuseppe Cimo" userId="4ea72ad821fc35db" providerId="LiveId" clId="{06F197AD-DAD3-4E8A-9269-8F27964C5ACA}" dt="2021-10-04T14:19:00.657" v="45" actId="478"/>
            <ac:spMkLst>
              <pc:docMk/>
              <pc:sldMasterMk cId="859716138" sldId="2147483648"/>
              <pc:sldLayoutMk cId="2411403573" sldId="2147483657"/>
              <ac:spMk id="5" creationId="{00000000-0000-0000-0000-000000000000}"/>
            </ac:spMkLst>
          </pc:spChg>
          <pc:spChg chg="mod">
            <ac:chgData name="Giuseppe Cimo" userId="4ea72ad821fc35db" providerId="LiveId" clId="{06F197AD-DAD3-4E8A-9269-8F27964C5ACA}" dt="2021-10-04T14:18:49.964" v="42"/>
            <ac:spMkLst>
              <pc:docMk/>
              <pc:sldMasterMk cId="859716138" sldId="2147483648"/>
              <pc:sldLayoutMk cId="2411403573" sldId="2147483657"/>
              <ac:spMk id="6" creationId="{00000000-0000-0000-0000-000000000000}"/>
            </ac:spMkLst>
          </pc:spChg>
        </pc:sldLayoutChg>
        <pc:sldLayoutChg chg="delSp modSp mod">
          <pc:chgData name="Giuseppe Cimo" userId="4ea72ad821fc35db" providerId="LiveId" clId="{06F197AD-DAD3-4E8A-9269-8F27964C5ACA}" dt="2021-10-04T14:18:56.589" v="44" actId="478"/>
          <pc:sldLayoutMkLst>
            <pc:docMk/>
            <pc:sldMasterMk cId="859716138" sldId="2147483648"/>
            <pc:sldLayoutMk cId="3330242349" sldId="2147483659"/>
          </pc:sldLayoutMkLst>
          <pc:spChg chg="del">
            <ac:chgData name="Giuseppe Cimo" userId="4ea72ad821fc35db" providerId="LiveId" clId="{06F197AD-DAD3-4E8A-9269-8F27964C5ACA}" dt="2021-10-04T14:18:56.589" v="44" actId="478"/>
            <ac:spMkLst>
              <pc:docMk/>
              <pc:sldMasterMk cId="859716138" sldId="2147483648"/>
              <pc:sldLayoutMk cId="3330242349" sldId="2147483659"/>
              <ac:spMk id="4" creationId="{76FFC275-69BD-4A27-AE4A-B733D65A52FB}"/>
            </ac:spMkLst>
          </pc:spChg>
          <pc:spChg chg="mod">
            <ac:chgData name="Giuseppe Cimo" userId="4ea72ad821fc35db" providerId="LiveId" clId="{06F197AD-DAD3-4E8A-9269-8F27964C5ACA}" dt="2021-10-04T14:18:53.178" v="43"/>
            <ac:spMkLst>
              <pc:docMk/>
              <pc:sldMasterMk cId="859716138" sldId="2147483648"/>
              <pc:sldLayoutMk cId="3330242349" sldId="2147483659"/>
              <ac:spMk id="5" creationId="{F4DD685B-057D-4776-B663-7EFAD2E47AC2}"/>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436FB1-8458-4A81-9FCE-E6EB27618602}" type="datetimeFigureOut">
              <a:rPr lang="en-US" smtClean="0"/>
              <a:t>10/7/2021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3951D-A577-42A4-BA3F-63C36802A2E5}" type="slidenum">
              <a:rPr lang="en-US" smtClean="0"/>
              <a:t>‹#›</a:t>
            </a:fld>
            <a:endParaRPr lang="en-US" dirty="0"/>
          </a:p>
        </p:txBody>
      </p:sp>
    </p:spTree>
    <p:extLst>
      <p:ext uri="{BB962C8B-B14F-4D97-AF65-F5344CB8AC3E}">
        <p14:creationId xmlns:p14="http://schemas.microsoft.com/office/powerpoint/2010/main" val="203519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WP2 is to ensure that JIVE and EVN have a solid basis for growing</a:t>
            </a:r>
            <a:r>
              <a:rPr lang="en-US" baseline="0" dirty="0"/>
              <a:t> into a global VLBI facility. We need to make people aware of the unique capabilities of the EVN and the support provided by JIVE to use the EVN. At policy level we need to generate awareness of the benefits of JIVE and the EVN for a country, an institute, an observatory. Having a large user base in a country will help with this.</a:t>
            </a:r>
          </a:p>
        </p:txBody>
      </p:sp>
      <p:sp>
        <p:nvSpPr>
          <p:cNvPr id="4" name="Slide Number Placeholder 3"/>
          <p:cNvSpPr>
            <a:spLocks noGrp="1"/>
          </p:cNvSpPr>
          <p:nvPr>
            <p:ph type="sldNum" sz="quarter" idx="10"/>
          </p:nvPr>
        </p:nvSpPr>
        <p:spPr/>
        <p:txBody>
          <a:bodyPr/>
          <a:lstStyle/>
          <a:p>
            <a:fld id="{B8E3951D-A577-42A4-BA3F-63C36802A2E5}" type="slidenum">
              <a:rPr lang="en-US" smtClean="0"/>
              <a:t>4</a:t>
            </a:fld>
            <a:endParaRPr lang="en-US" dirty="0"/>
          </a:p>
        </p:txBody>
      </p:sp>
    </p:spTree>
    <p:extLst>
      <p:ext uri="{BB962C8B-B14F-4D97-AF65-F5344CB8AC3E}">
        <p14:creationId xmlns:p14="http://schemas.microsoft.com/office/powerpoint/2010/main" val="413360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1775"/>
            <a:ext cx="77724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371600" y="34290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JUMPING JIVE mid-term review - 12 October 2018, Granada</a:t>
            </a:r>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9443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85800" y="1501920"/>
            <a:ext cx="7771680" cy="1469160"/>
          </a:xfrm>
          <a:prstGeom prst="rect">
            <a:avLst/>
          </a:prstGeom>
        </p:spPr>
        <p:txBody>
          <a:bodyPr lIns="0" tIns="0" rIns="0" bIns="0" anchor="ctr"/>
          <a:lstStyle/>
          <a:p>
            <a:pPr algn="ctr"/>
            <a:endParaRPr lang="es-ES" sz="4400" b="0" strike="noStrike" spc="-1">
              <a:solidFill>
                <a:srgbClr val="000000"/>
              </a:solidFill>
              <a:uFill>
                <a:solidFill>
                  <a:srgbClr val="FFFFFF"/>
                </a:solidFill>
              </a:uFill>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uFill>
                <a:solidFill>
                  <a:srgbClr val="FFFFFF"/>
                </a:solidFill>
              </a:uFill>
              <a:latin typeface="Arial"/>
            </a:endParaRPr>
          </a:p>
        </p:txBody>
      </p:sp>
      <p:sp>
        <p:nvSpPr>
          <p:cNvPr id="5" name="Footer Placeholder 5">
            <a:extLst>
              <a:ext uri="{FF2B5EF4-FFF2-40B4-BE49-F238E27FC236}">
                <a16:creationId xmlns:a16="http://schemas.microsoft.com/office/drawing/2014/main" id="{F4DD685B-057D-4776-B663-7EFAD2E47AC2}"/>
              </a:ext>
            </a:extLst>
          </p:cNvPr>
          <p:cNvSpPr>
            <a:spLocks noGrp="1"/>
          </p:cNvSpPr>
          <p:nvPr>
            <p:ph type="ftr" sz="quarter" idx="11"/>
          </p:nvPr>
        </p:nvSpPr>
        <p:spPr>
          <a:xfrm>
            <a:off x="2324100" y="6356350"/>
            <a:ext cx="4495800" cy="365125"/>
          </a:xfrm>
        </p:spPr>
        <p:txBody>
          <a:bodyPr/>
          <a:lstStyle/>
          <a:p>
            <a:r>
              <a:rPr lang="en-US" dirty="0"/>
              <a:t>JUMPING JIVE final review - 12 October 2021, Online</a:t>
            </a:r>
          </a:p>
        </p:txBody>
      </p:sp>
      <p:sp>
        <p:nvSpPr>
          <p:cNvPr id="6" name="Slide Number Placeholder 6">
            <a:extLst>
              <a:ext uri="{FF2B5EF4-FFF2-40B4-BE49-F238E27FC236}">
                <a16:creationId xmlns:a16="http://schemas.microsoft.com/office/drawing/2014/main" id="{A6516582-77F7-41DB-9721-7E1D0232B8A2}"/>
              </a:ext>
            </a:extLst>
          </p:cNvPr>
          <p:cNvSpPr>
            <a:spLocks noGrp="1"/>
          </p:cNvSpPr>
          <p:nvPr>
            <p:ph type="sldNum" sz="quarter" idx="12"/>
          </p:nvPr>
        </p:nvSpPr>
        <p:spPr>
          <a:xfrm>
            <a:off x="6553200" y="6356350"/>
            <a:ext cx="2133600" cy="365125"/>
          </a:xfrm>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333024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JUMPING JIVE final review - 12 October 2021, Online</a:t>
            </a:r>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199672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JUMPING JIVE final review - 12 October 2021, Online</a:t>
            </a:r>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940718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JUMPING JIVE final review - 12 October 2021, Online</a:t>
            </a:r>
          </a:p>
        </p:txBody>
      </p:sp>
      <p:sp>
        <p:nvSpPr>
          <p:cNvPr id="7" name="Slide Number Placeholder 6"/>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1938092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7544" y="198884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708920"/>
            <a:ext cx="4040188" cy="34172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008" y="19888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708919"/>
            <a:ext cx="4041775" cy="34172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JUMPING JIVE final review - 12 October 2021, Online</a:t>
            </a:r>
          </a:p>
        </p:txBody>
      </p:sp>
      <p:sp>
        <p:nvSpPr>
          <p:cNvPr id="9" name="Slide Number Placeholder 8"/>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304681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JUMPING JIVE final review - 12 October 2021, Online</a:t>
            </a:r>
          </a:p>
        </p:txBody>
      </p:sp>
      <p:sp>
        <p:nvSpPr>
          <p:cNvPr id="5" name="Slide Number Placeholder 4"/>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163004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JUMPING JIVE final review - 12 October 2021, Online</a:t>
            </a:r>
          </a:p>
        </p:txBody>
      </p:sp>
      <p:sp>
        <p:nvSpPr>
          <p:cNvPr id="4" name="Slide Number Placeholder 3"/>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361241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124744"/>
            <a:ext cx="5111750"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20888"/>
            <a:ext cx="3008313"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JUMPING JIVE final review - 12 October 2021, Online</a:t>
            </a:r>
          </a:p>
        </p:txBody>
      </p:sp>
      <p:sp>
        <p:nvSpPr>
          <p:cNvPr id="7" name="Slide Number Placeholder 6"/>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126491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80727"/>
            <a:ext cx="5486400" cy="3746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JUMPING JIVE final review - 12 October 2021, Online</a:t>
            </a:r>
          </a:p>
        </p:txBody>
      </p:sp>
      <p:sp>
        <p:nvSpPr>
          <p:cNvPr id="7" name="Slide Number Placeholder 6"/>
          <p:cNvSpPr>
            <a:spLocks noGrp="1"/>
          </p:cNvSpPr>
          <p:nvPr>
            <p:ph type="sldNum" sz="quarter" idx="12"/>
          </p:nvPr>
        </p:nvSpPr>
        <p:spPr/>
        <p:txBody>
          <a:bodyPr/>
          <a:lstStyle/>
          <a:p>
            <a:fld id="{D74B269A-82B5-4A44-BF6B-85C5902E589A}" type="slidenum">
              <a:rPr lang="en-US" smtClean="0"/>
              <a:t>‹#›</a:t>
            </a:fld>
            <a:endParaRPr lang="en-US" dirty="0"/>
          </a:p>
        </p:txBody>
      </p:sp>
    </p:spTree>
    <p:extLst>
      <p:ext uri="{BB962C8B-B14F-4D97-AF65-F5344CB8AC3E}">
        <p14:creationId xmlns:p14="http://schemas.microsoft.com/office/powerpoint/2010/main" val="241140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userDrawn="1"/>
        </p:nvSpPr>
        <p:spPr>
          <a:xfrm>
            <a:off x="0" y="6381328"/>
            <a:ext cx="9144000" cy="360040"/>
          </a:xfrm>
          <a:prstGeom prst="rect">
            <a:avLst/>
          </a:prstGeom>
          <a:solidFill>
            <a:srgbClr val="9DB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992220"/>
            <a:ext cx="8229600" cy="8640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88840"/>
            <a:ext cx="8229600" cy="41373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324100" y="6356350"/>
            <a:ext cx="4495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a:t>JUMPING JIVE mid-term review - 12 October 2018, Granada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D74B269A-82B5-4A44-BF6B-85C5902E589A}" type="slidenum">
              <a:rPr lang="en-US" smtClean="0"/>
              <a:pPr/>
              <a:t>‹#›</a:t>
            </a:fld>
            <a:endParaRPr lang="en-US" dirty="0"/>
          </a:p>
        </p:txBody>
      </p:sp>
      <p:pic>
        <p:nvPicPr>
          <p:cNvPr id="8" name="Kép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flipV="1">
            <a:off x="8305800" y="116632"/>
            <a:ext cx="588368" cy="389494"/>
          </a:xfrm>
          <a:prstGeom prst="rect">
            <a:avLst/>
          </a:prstGeom>
        </p:spPr>
      </p:pic>
      <p:sp>
        <p:nvSpPr>
          <p:cNvPr id="9" name="Szövegdoboz 8"/>
          <p:cNvSpPr txBox="1"/>
          <p:nvPr userDrawn="1"/>
        </p:nvSpPr>
        <p:spPr>
          <a:xfrm>
            <a:off x="2932584" y="95935"/>
            <a:ext cx="5373216" cy="430887"/>
          </a:xfrm>
          <a:prstGeom prst="rect">
            <a:avLst/>
          </a:prstGeom>
          <a:noFill/>
        </p:spPr>
        <p:txBody>
          <a:bodyPr wrap="square" rtlCol="0">
            <a:spAutoFit/>
          </a:bodyPr>
          <a:lstStyle/>
          <a:p>
            <a:pPr algn="r"/>
            <a:r>
              <a:rPr lang="en-US" sz="1000" i="1" dirty="0">
                <a:solidFill>
                  <a:schemeClr val="bg1">
                    <a:lumMod val="50000"/>
                  </a:schemeClr>
                </a:solidFill>
              </a:rPr>
              <a:t>Joining Up Users for Maximising the Profile, the Innovation and the Necessary Globalisation of JIVE</a:t>
            </a:r>
          </a:p>
          <a:p>
            <a:pPr algn="r"/>
            <a:r>
              <a:rPr lang="en-US" sz="1200" b="1" i="0" dirty="0">
                <a:solidFill>
                  <a:schemeClr val="bg1">
                    <a:lumMod val="50000"/>
                  </a:schemeClr>
                </a:solidFill>
              </a:rPr>
              <a:t>JUMPING JIVE </a:t>
            </a:r>
            <a:r>
              <a:rPr lang="en-US" sz="1200" i="1" dirty="0">
                <a:solidFill>
                  <a:schemeClr val="bg1">
                    <a:lumMod val="50000"/>
                  </a:schemeClr>
                </a:solidFill>
              </a:rPr>
              <a:t>-730884</a:t>
            </a:r>
          </a:p>
        </p:txBody>
      </p:sp>
      <p:pic>
        <p:nvPicPr>
          <p:cNvPr id="11" name="Picture 10">
            <a:extLst>
              <a:ext uri="{FF2B5EF4-FFF2-40B4-BE49-F238E27FC236}">
                <a16:creationId xmlns:a16="http://schemas.microsoft.com/office/drawing/2014/main" id="{33409424-0D31-4CF9-8C54-594218F561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9832" y="95935"/>
            <a:ext cx="604413" cy="763761"/>
          </a:xfrm>
          <a:prstGeom prst="rect">
            <a:avLst/>
          </a:prstGeom>
        </p:spPr>
      </p:pic>
    </p:spTree>
    <p:extLst>
      <p:ext uri="{BB962C8B-B14F-4D97-AF65-F5344CB8AC3E}">
        <p14:creationId xmlns:p14="http://schemas.microsoft.com/office/powerpoint/2010/main" val="859716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hf sldNum="0" hdr="0" dt="0"/>
  <p:txStyles>
    <p:titleStyle>
      <a:lvl1pPr algn="ctr" defTabSz="914400" rtl="0" eaLnBrk="1" latinLnBrk="0" hangingPunct="1">
        <a:spcBef>
          <a:spcPct val="0"/>
        </a:spcBef>
        <a:buNone/>
        <a:defRPr sz="4000" kern="1200">
          <a:solidFill>
            <a:srgbClr val="9DB7C4"/>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tif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01775"/>
            <a:ext cx="9144000" cy="1470025"/>
          </a:xfrm>
        </p:spPr>
        <p:txBody>
          <a:bodyPr>
            <a:normAutofit/>
          </a:bodyPr>
          <a:lstStyle/>
          <a:p>
            <a:r>
              <a:rPr lang="en-US" sz="4800" dirty="0"/>
              <a:t>JUMPING JIVE</a:t>
            </a:r>
            <a:br>
              <a:rPr lang="en-US" dirty="0"/>
            </a:br>
            <a:br>
              <a:rPr lang="en-US" sz="1200" u="sng" dirty="0"/>
            </a:br>
            <a:r>
              <a:rPr lang="en-US" sz="1200" u="sng" dirty="0"/>
              <a:t>J</a:t>
            </a:r>
            <a:r>
              <a:rPr lang="en-US" sz="1200" dirty="0"/>
              <a:t>oining </a:t>
            </a:r>
            <a:r>
              <a:rPr lang="en-US" sz="1200" u="sng" dirty="0"/>
              <a:t>U</a:t>
            </a:r>
            <a:r>
              <a:rPr lang="en-US" sz="1200" dirty="0"/>
              <a:t>p users for </a:t>
            </a:r>
            <a:r>
              <a:rPr lang="en-001" sz="1200" u="sng" dirty="0"/>
              <a:t>M</a:t>
            </a:r>
            <a:r>
              <a:rPr lang="en-001" sz="1200" dirty="0"/>
              <a:t>aximising</a:t>
            </a:r>
            <a:r>
              <a:rPr lang="en-US" sz="1200" dirty="0"/>
              <a:t> the </a:t>
            </a:r>
            <a:r>
              <a:rPr lang="en-US" sz="1200" u="sng" dirty="0"/>
              <a:t>P</a:t>
            </a:r>
            <a:r>
              <a:rPr lang="en-US" sz="1200" dirty="0"/>
              <a:t>rofile, the </a:t>
            </a:r>
            <a:r>
              <a:rPr lang="en-US" sz="1200" u="sng" dirty="0"/>
              <a:t>I</a:t>
            </a:r>
            <a:r>
              <a:rPr lang="en-US" sz="1200" dirty="0"/>
              <a:t>nnovation and the </a:t>
            </a:r>
            <a:r>
              <a:rPr lang="en-US" sz="1200" u="sng" dirty="0"/>
              <a:t>N</a:t>
            </a:r>
            <a:r>
              <a:rPr lang="en-US" sz="1200" dirty="0"/>
              <a:t>ecessary </a:t>
            </a:r>
            <a:r>
              <a:rPr lang="en-001" sz="1200" u="sng" dirty="0"/>
              <a:t>G</a:t>
            </a:r>
            <a:r>
              <a:rPr lang="en-001" sz="1200" dirty="0"/>
              <a:t>lobalisation</a:t>
            </a:r>
            <a:r>
              <a:rPr lang="en-US" sz="1200" dirty="0"/>
              <a:t> of </a:t>
            </a:r>
            <a:r>
              <a:rPr lang="en-US" sz="1200" u="sng" dirty="0"/>
              <a:t>JIVE</a:t>
            </a:r>
            <a:endParaRPr lang="en-US" sz="2200" dirty="0"/>
          </a:p>
        </p:txBody>
      </p:sp>
      <p:sp>
        <p:nvSpPr>
          <p:cNvPr id="3" name="Subtitle 2"/>
          <p:cNvSpPr>
            <a:spLocks noGrp="1"/>
          </p:cNvSpPr>
          <p:nvPr>
            <p:ph type="subTitle" idx="1"/>
          </p:nvPr>
        </p:nvSpPr>
        <p:spPr>
          <a:xfrm>
            <a:off x="1371600" y="3429000"/>
            <a:ext cx="6400800" cy="1752600"/>
          </a:xfrm>
        </p:spPr>
        <p:txBody>
          <a:bodyPr/>
          <a:lstStyle/>
          <a:p>
            <a:r>
              <a:rPr lang="en-US" dirty="0"/>
              <a:t>Francisco Colomer</a:t>
            </a:r>
          </a:p>
          <a:p>
            <a:r>
              <a:rPr lang="en-US" dirty="0"/>
              <a:t>JIVE Director</a:t>
            </a:r>
          </a:p>
          <a:p>
            <a:r>
              <a:rPr lang="en-US" dirty="0"/>
              <a:t>JJ Coordinator</a:t>
            </a:r>
          </a:p>
        </p:txBody>
      </p:sp>
    </p:spTree>
    <p:extLst>
      <p:ext uri="{BB962C8B-B14F-4D97-AF65-F5344CB8AC3E}">
        <p14:creationId xmlns:p14="http://schemas.microsoft.com/office/powerpoint/2010/main" val="302656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864096"/>
          </a:xfrm>
        </p:spPr>
        <p:txBody>
          <a:bodyPr/>
          <a:lstStyle/>
          <a:p>
            <a:pPr algn="r"/>
            <a:r>
              <a:rPr lang="en-GB" dirty="0"/>
              <a:t>JUMPING JIVE </a:t>
            </a:r>
          </a:p>
        </p:txBody>
      </p:sp>
      <p:sp>
        <p:nvSpPr>
          <p:cNvPr id="3" name="Content Placeholder 2"/>
          <p:cNvSpPr>
            <a:spLocks noGrp="1"/>
          </p:cNvSpPr>
          <p:nvPr>
            <p:ph idx="1"/>
          </p:nvPr>
        </p:nvSpPr>
        <p:spPr>
          <a:xfrm>
            <a:off x="147428" y="1497541"/>
            <a:ext cx="4576972" cy="3335736"/>
          </a:xfrm>
        </p:spPr>
        <p:txBody>
          <a:bodyPr>
            <a:normAutofit fontScale="92500"/>
          </a:bodyPr>
          <a:lstStyle/>
          <a:p>
            <a:pPr marL="0" indent="0">
              <a:buNone/>
            </a:pPr>
            <a:r>
              <a:rPr lang="en-GB" sz="1800" i="1" dirty="0"/>
              <a:t>JUMPING JIVE has been an ambitious series of initiatives  </a:t>
            </a:r>
            <a:endParaRPr lang="en-GB" sz="2600" i="1" dirty="0"/>
          </a:p>
          <a:p>
            <a:pPr marL="0" indent="0">
              <a:buNone/>
            </a:pPr>
            <a:endParaRPr lang="en-GB" sz="2600" i="1" dirty="0"/>
          </a:p>
          <a:p>
            <a:pPr marL="0" indent="0">
              <a:buNone/>
            </a:pPr>
            <a:r>
              <a:rPr lang="en-GB" sz="2600" i="1" dirty="0"/>
              <a:t>Overarching aim to  maximise the potential for VLBI in all areas via</a:t>
            </a:r>
          </a:p>
          <a:p>
            <a:r>
              <a:rPr lang="en-GB" sz="2600" i="1" dirty="0"/>
              <a:t>Advocating </a:t>
            </a:r>
          </a:p>
          <a:p>
            <a:r>
              <a:rPr lang="en-GB" sz="2600" i="1" dirty="0"/>
              <a:t>Expanding </a:t>
            </a:r>
          </a:p>
          <a:p>
            <a:r>
              <a:rPr lang="en-GB" sz="2600" i="1" dirty="0"/>
              <a:t>Innovating</a:t>
            </a:r>
          </a:p>
        </p:txBody>
      </p:sp>
      <p:sp>
        <p:nvSpPr>
          <p:cNvPr id="7" name="Footer Placeholder 6">
            <a:extLst>
              <a:ext uri="{FF2B5EF4-FFF2-40B4-BE49-F238E27FC236}">
                <a16:creationId xmlns:a16="http://schemas.microsoft.com/office/drawing/2014/main" id="{B63D309F-647A-48B3-BDCA-32F5A9BDC134}"/>
              </a:ext>
            </a:extLst>
          </p:cNvPr>
          <p:cNvSpPr>
            <a:spLocks noGrp="1"/>
          </p:cNvSpPr>
          <p:nvPr>
            <p:ph type="ftr" sz="quarter" idx="11"/>
          </p:nvPr>
        </p:nvSpPr>
        <p:spPr/>
        <p:txBody>
          <a:bodyPr/>
          <a:lstStyle/>
          <a:p>
            <a:r>
              <a:rPr lang="en-US" dirty="0"/>
              <a:t>JUMPING JIVE final review - 12 October 2021, Online</a:t>
            </a:r>
          </a:p>
        </p:txBody>
      </p:sp>
      <p:pic>
        <p:nvPicPr>
          <p:cNvPr id="9" name="Picture 3">
            <a:extLst>
              <a:ext uri="{FF2B5EF4-FFF2-40B4-BE49-F238E27FC236}">
                <a16:creationId xmlns:a16="http://schemas.microsoft.com/office/drawing/2014/main" id="{35337821-AB54-41E2-972D-746475706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554" y="4811052"/>
            <a:ext cx="4994018" cy="156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36D3B5D6-BE3B-4189-934C-08D0F5E8C61A}"/>
              </a:ext>
            </a:extLst>
          </p:cNvPr>
          <p:cNvSpPr txBox="1"/>
          <p:nvPr/>
        </p:nvSpPr>
        <p:spPr>
          <a:xfrm rot="20025601">
            <a:off x="1096552" y="3013502"/>
            <a:ext cx="2987944" cy="830997"/>
          </a:xfrm>
          <a:prstGeom prst="rect">
            <a:avLst/>
          </a:prstGeom>
          <a:solidFill>
            <a:srgbClr val="FFFF00">
              <a:alpha val="74000"/>
            </a:srgbClr>
          </a:solidFill>
          <a:ln>
            <a:solidFill>
              <a:srgbClr val="C00000"/>
            </a:solidFill>
          </a:ln>
        </p:spPr>
        <p:txBody>
          <a:bodyPr wrap="square">
            <a:spAutoFit/>
            <a:scene3d>
              <a:camera prst="orthographicFront"/>
              <a:lightRig rig="threePt" dir="t"/>
            </a:scene3d>
            <a:sp3d extrusionH="57150">
              <a:bevelT w="38100" h="38100"/>
            </a:sp3d>
          </a:bodyPr>
          <a:lstStyle/>
          <a:p>
            <a:r>
              <a:rPr lang="en-GB" sz="4800" i="1" dirty="0">
                <a:solidFill>
                  <a:srgbClr val="FF0000"/>
                </a:solidFill>
                <a:effectLst>
                  <a:outerShdw blurRad="50800" dist="38100" dir="2700000" algn="tl" rotWithShape="0">
                    <a:prstClr val="black">
                      <a:alpha val="40000"/>
                    </a:prstClr>
                  </a:outerShdw>
                </a:effectLst>
              </a:rPr>
              <a:t>SUCCESS!!!</a:t>
            </a:r>
            <a:endParaRPr lang="en-US" sz="2800" dirty="0">
              <a:solidFill>
                <a:srgbClr val="FF0000"/>
              </a:solidFill>
              <a:effectLst>
                <a:outerShdw blurRad="50800" dist="38100" dir="2700000" algn="tl" rotWithShape="0">
                  <a:prstClr val="black">
                    <a:alpha val="40000"/>
                  </a:prstClr>
                </a:outerShdw>
              </a:effectLst>
            </a:endParaRPr>
          </a:p>
        </p:txBody>
      </p:sp>
      <p:sp>
        <p:nvSpPr>
          <p:cNvPr id="10" name="TextBox 9">
            <a:extLst>
              <a:ext uri="{FF2B5EF4-FFF2-40B4-BE49-F238E27FC236}">
                <a16:creationId xmlns:a16="http://schemas.microsoft.com/office/drawing/2014/main" id="{52C26829-C7E2-444E-B617-4222E916513C}"/>
              </a:ext>
            </a:extLst>
          </p:cNvPr>
          <p:cNvSpPr txBox="1"/>
          <p:nvPr/>
        </p:nvSpPr>
        <p:spPr>
          <a:xfrm>
            <a:off x="4724400" y="2274838"/>
            <a:ext cx="4272172" cy="2308324"/>
          </a:xfrm>
          <a:prstGeom prst="rect">
            <a:avLst/>
          </a:prstGeom>
          <a:solidFill>
            <a:srgbClr val="FFFF00">
              <a:alpha val="74000"/>
            </a:srgbClr>
          </a:solidFill>
          <a:ln>
            <a:solidFill>
              <a:srgbClr val="C00000"/>
            </a:solidFill>
          </a:ln>
        </p:spPr>
        <p:txBody>
          <a:bodyPr wrap="square">
            <a:spAutoFit/>
            <a:scene3d>
              <a:camera prst="orthographicFront"/>
              <a:lightRig rig="threePt" dir="t"/>
            </a:scene3d>
            <a:sp3d extrusionH="57150">
              <a:bevelT w="38100" h="38100"/>
            </a:sp3d>
          </a:bodyPr>
          <a:lstStyle/>
          <a:p>
            <a:r>
              <a:rPr lang="en-GB" sz="4800" i="1" dirty="0">
                <a:solidFill>
                  <a:srgbClr val="FF0000"/>
                </a:solidFill>
                <a:effectLst>
                  <a:outerShdw blurRad="50800" dist="38100" dir="2700000" algn="tl" rotWithShape="0">
                    <a:prstClr val="black">
                      <a:alpha val="40000"/>
                    </a:prstClr>
                  </a:outerShdw>
                </a:effectLst>
              </a:rPr>
              <a:t>Starting point for sustained JIVE activities!!!</a:t>
            </a:r>
            <a:endParaRPr lang="en-US" sz="2800" dirty="0">
              <a:solidFill>
                <a:srgbClr val="FF0000"/>
              </a:solidFill>
              <a:effectLst>
                <a:outerShdw blurRad="50800" dist="38100" dir="2700000" algn="tl" rotWithShape="0">
                  <a:prstClr val="black">
                    <a:alpha val="40000"/>
                  </a:prstClr>
                </a:outerShdw>
              </a:effectLst>
            </a:endParaRPr>
          </a:p>
        </p:txBody>
      </p:sp>
      <p:pic>
        <p:nvPicPr>
          <p:cNvPr id="5" name="Picture 4">
            <a:extLst>
              <a:ext uri="{FF2B5EF4-FFF2-40B4-BE49-F238E27FC236}">
                <a16:creationId xmlns:a16="http://schemas.microsoft.com/office/drawing/2014/main" id="{501BA941-9416-40DC-94D9-40365360D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424" y="5384304"/>
            <a:ext cx="2428676" cy="345805"/>
          </a:xfrm>
          <a:prstGeom prst="rect">
            <a:avLst/>
          </a:prstGeom>
        </p:spPr>
      </p:pic>
    </p:spTree>
    <p:extLst>
      <p:ext uri="{BB962C8B-B14F-4D97-AF65-F5344CB8AC3E}">
        <p14:creationId xmlns:p14="http://schemas.microsoft.com/office/powerpoint/2010/main" val="167507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864096"/>
          </a:xfrm>
        </p:spPr>
        <p:txBody>
          <a:bodyPr/>
          <a:lstStyle/>
          <a:p>
            <a:pPr algn="r"/>
            <a:r>
              <a:rPr lang="en-GB" dirty="0"/>
              <a:t>JUMPING JIVE objectives:</a:t>
            </a:r>
          </a:p>
        </p:txBody>
      </p:sp>
      <p:sp>
        <p:nvSpPr>
          <p:cNvPr id="3" name="Content Placeholder 2"/>
          <p:cNvSpPr>
            <a:spLocks noGrp="1"/>
          </p:cNvSpPr>
          <p:nvPr>
            <p:ph idx="1"/>
          </p:nvPr>
        </p:nvSpPr>
        <p:spPr>
          <a:xfrm>
            <a:off x="461762" y="1552638"/>
            <a:ext cx="4373348" cy="1840884"/>
          </a:xfrm>
        </p:spPr>
        <p:txBody>
          <a:bodyPr>
            <a:normAutofit lnSpcReduction="10000"/>
          </a:bodyPr>
          <a:lstStyle/>
          <a:p>
            <a:pPr marL="0" indent="0">
              <a:buNone/>
            </a:pPr>
            <a:r>
              <a:rPr lang="en-GB" sz="2400" i="1" dirty="0"/>
              <a:t>to strengthen JIVE, advocate its services and enlarge its partnerships, in preparation for global VLBI in era of multi-messenger astrophysics</a:t>
            </a:r>
          </a:p>
        </p:txBody>
      </p:sp>
      <p:pic>
        <p:nvPicPr>
          <p:cNvPr id="7" name="Picture 2" descr="https://newsletter.skatelescope.org/wp-content/uploads/2017/12/JIVE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51" t="8849" r="6245" b="8460"/>
          <a:stretch/>
        </p:blipFill>
        <p:spPr bwMode="auto">
          <a:xfrm>
            <a:off x="183229" y="3327007"/>
            <a:ext cx="2408562" cy="159828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3991701-2F05-4E64-B9A2-6DCCB8391B62}"/>
              </a:ext>
            </a:extLst>
          </p:cNvPr>
          <p:cNvGrpSpPr/>
          <p:nvPr/>
        </p:nvGrpSpPr>
        <p:grpSpPr>
          <a:xfrm>
            <a:off x="4939016" y="1544659"/>
            <a:ext cx="3913909" cy="3768681"/>
            <a:chOff x="5257799" y="1447800"/>
            <a:chExt cx="3913909" cy="3768681"/>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1447800"/>
              <a:ext cx="3913909" cy="376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Rounded Corners 7">
              <a:extLst>
                <a:ext uri="{FF2B5EF4-FFF2-40B4-BE49-F238E27FC236}">
                  <a16:creationId xmlns:a16="http://schemas.microsoft.com/office/drawing/2014/main" id="{0B944B06-11CE-4EC1-9ADE-26888D5CF072}"/>
                </a:ext>
              </a:extLst>
            </p:cNvPr>
            <p:cNvSpPr/>
            <p:nvPr/>
          </p:nvSpPr>
          <p:spPr>
            <a:xfrm>
              <a:off x="5372101" y="2725025"/>
              <a:ext cx="6858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272C4ED-0AB7-42F9-A416-6764028C290E}"/>
                </a:ext>
              </a:extLst>
            </p:cNvPr>
            <p:cNvSpPr/>
            <p:nvPr/>
          </p:nvSpPr>
          <p:spPr>
            <a:xfrm>
              <a:off x="6553200" y="1928194"/>
              <a:ext cx="6858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C6ADC381-8AED-47B2-8D8A-37FF906E7173}"/>
                </a:ext>
              </a:extLst>
            </p:cNvPr>
            <p:cNvSpPr/>
            <p:nvPr/>
          </p:nvSpPr>
          <p:spPr>
            <a:xfrm>
              <a:off x="7924800" y="1564400"/>
              <a:ext cx="6858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7263D27F-0AD8-4E9E-A7FC-8B43F3B65908}"/>
                </a:ext>
              </a:extLst>
            </p:cNvPr>
            <p:cNvSpPr/>
            <p:nvPr/>
          </p:nvSpPr>
          <p:spPr>
            <a:xfrm>
              <a:off x="8267700" y="2166736"/>
              <a:ext cx="6858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85AFFF27-4B20-48E7-8626-F602EBE598E0}"/>
                </a:ext>
              </a:extLst>
            </p:cNvPr>
            <p:cNvSpPr/>
            <p:nvPr/>
          </p:nvSpPr>
          <p:spPr>
            <a:xfrm>
              <a:off x="6896100" y="2496425"/>
              <a:ext cx="6858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67DBAFBD-FD17-4EEE-BCA0-E00EBE1E3A51}"/>
                </a:ext>
              </a:extLst>
            </p:cNvPr>
            <p:cNvSpPr/>
            <p:nvPr/>
          </p:nvSpPr>
          <p:spPr>
            <a:xfrm>
              <a:off x="5943600" y="3068063"/>
              <a:ext cx="828024"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F383CB45-6A50-4933-9C10-961DF5367259}"/>
                </a:ext>
              </a:extLst>
            </p:cNvPr>
            <p:cNvSpPr/>
            <p:nvPr/>
          </p:nvSpPr>
          <p:spPr>
            <a:xfrm>
              <a:off x="5265373" y="3429000"/>
              <a:ext cx="6858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206CBFA6-CB5A-4E6F-BE96-67F84B7C4433}"/>
                </a:ext>
              </a:extLst>
            </p:cNvPr>
            <p:cNvSpPr/>
            <p:nvPr/>
          </p:nvSpPr>
          <p:spPr>
            <a:xfrm>
              <a:off x="6085824" y="4464093"/>
              <a:ext cx="6858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7B7C59E5-04CA-4FCA-8DB3-26BDCE4A6622}"/>
                </a:ext>
              </a:extLst>
            </p:cNvPr>
            <p:cNvSpPr/>
            <p:nvPr/>
          </p:nvSpPr>
          <p:spPr>
            <a:xfrm>
              <a:off x="6553200" y="4038600"/>
              <a:ext cx="761053" cy="169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6B8C28-6711-4509-B065-B5807B624753}"/>
                </a:ext>
              </a:extLst>
            </p:cNvPr>
            <p:cNvSpPr/>
            <p:nvPr/>
          </p:nvSpPr>
          <p:spPr>
            <a:xfrm>
              <a:off x="7581900" y="4044906"/>
              <a:ext cx="723900" cy="228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E05574A5-5962-4C32-9C53-62CAB9B82700}"/>
              </a:ext>
            </a:extLst>
          </p:cNvPr>
          <p:cNvSpPr/>
          <p:nvPr/>
        </p:nvSpPr>
        <p:spPr>
          <a:xfrm>
            <a:off x="6565958" y="5254389"/>
            <a:ext cx="1453603" cy="369332"/>
          </a:xfrm>
          <a:prstGeom prst="rect">
            <a:avLst/>
          </a:prstGeom>
        </p:spPr>
        <p:txBody>
          <a:bodyPr wrap="none">
            <a:spAutoFit/>
          </a:bodyPr>
          <a:lstStyle/>
          <a:p>
            <a:r>
              <a:rPr lang="en-GB" i="1" dirty="0"/>
              <a:t>Management</a:t>
            </a:r>
            <a:endParaRPr lang="en-US" dirty="0"/>
          </a:p>
        </p:txBody>
      </p:sp>
      <p:sp>
        <p:nvSpPr>
          <p:cNvPr id="21" name="Rectangle 20">
            <a:extLst>
              <a:ext uri="{FF2B5EF4-FFF2-40B4-BE49-F238E27FC236}">
                <a16:creationId xmlns:a16="http://schemas.microsoft.com/office/drawing/2014/main" id="{BD335FDD-2933-4BCA-AE8E-57F6150B3A7D}"/>
              </a:ext>
            </a:extLst>
          </p:cNvPr>
          <p:cNvSpPr/>
          <p:nvPr/>
        </p:nvSpPr>
        <p:spPr>
          <a:xfrm>
            <a:off x="4939016" y="4594924"/>
            <a:ext cx="1687385" cy="369332"/>
          </a:xfrm>
          <a:prstGeom prst="rect">
            <a:avLst/>
          </a:prstGeom>
        </p:spPr>
        <p:txBody>
          <a:bodyPr wrap="none">
            <a:spAutoFit/>
          </a:bodyPr>
          <a:lstStyle/>
          <a:p>
            <a:r>
              <a:rPr lang="en-GB" i="1" dirty="0"/>
              <a:t>Sustainable JIVE</a:t>
            </a:r>
            <a:endParaRPr lang="en-US" dirty="0"/>
          </a:p>
        </p:txBody>
      </p:sp>
      <p:sp>
        <p:nvSpPr>
          <p:cNvPr id="22" name="Rectangle 21">
            <a:extLst>
              <a:ext uri="{FF2B5EF4-FFF2-40B4-BE49-F238E27FC236}">
                <a16:creationId xmlns:a16="http://schemas.microsoft.com/office/drawing/2014/main" id="{BD56CED7-5040-41B0-BC24-376B03C198F1}"/>
              </a:ext>
            </a:extLst>
          </p:cNvPr>
          <p:cNvSpPr/>
          <p:nvPr/>
        </p:nvSpPr>
        <p:spPr>
          <a:xfrm>
            <a:off x="4909452" y="1774219"/>
            <a:ext cx="2400978" cy="369332"/>
          </a:xfrm>
          <a:prstGeom prst="rect">
            <a:avLst/>
          </a:prstGeom>
        </p:spPr>
        <p:txBody>
          <a:bodyPr wrap="none">
            <a:spAutoFit/>
          </a:bodyPr>
          <a:lstStyle/>
          <a:p>
            <a:r>
              <a:rPr lang="en-GB" i="1" dirty="0"/>
              <a:t>Technical developments</a:t>
            </a:r>
            <a:endParaRPr lang="en-US" dirty="0"/>
          </a:p>
        </p:txBody>
      </p:sp>
      <p:sp>
        <p:nvSpPr>
          <p:cNvPr id="23" name="Rectangle 22">
            <a:extLst>
              <a:ext uri="{FF2B5EF4-FFF2-40B4-BE49-F238E27FC236}">
                <a16:creationId xmlns:a16="http://schemas.microsoft.com/office/drawing/2014/main" id="{6E2DB632-A417-4505-9852-49A8A8F6299E}"/>
              </a:ext>
            </a:extLst>
          </p:cNvPr>
          <p:cNvSpPr/>
          <p:nvPr/>
        </p:nvSpPr>
        <p:spPr>
          <a:xfrm>
            <a:off x="7949927" y="2000934"/>
            <a:ext cx="1117614" cy="646331"/>
          </a:xfrm>
          <a:prstGeom prst="rect">
            <a:avLst/>
          </a:prstGeom>
        </p:spPr>
        <p:txBody>
          <a:bodyPr wrap="none">
            <a:spAutoFit/>
          </a:bodyPr>
          <a:lstStyle/>
          <a:p>
            <a:r>
              <a:rPr lang="en-GB" i="1" dirty="0"/>
              <a:t>Towards </a:t>
            </a:r>
          </a:p>
          <a:p>
            <a:r>
              <a:rPr lang="en-GB" i="1" dirty="0"/>
              <a:t>the future</a:t>
            </a:r>
            <a:endParaRPr lang="en-US" dirty="0"/>
          </a:p>
        </p:txBody>
      </p:sp>
      <p:sp>
        <p:nvSpPr>
          <p:cNvPr id="20" name="Footer Placeholder 19">
            <a:extLst>
              <a:ext uri="{FF2B5EF4-FFF2-40B4-BE49-F238E27FC236}">
                <a16:creationId xmlns:a16="http://schemas.microsoft.com/office/drawing/2014/main" id="{43E6528D-2B72-4178-AD17-23250E4989E6}"/>
              </a:ext>
            </a:extLst>
          </p:cNvPr>
          <p:cNvSpPr>
            <a:spLocks noGrp="1"/>
          </p:cNvSpPr>
          <p:nvPr>
            <p:ph type="ftr" sz="quarter" idx="11"/>
          </p:nvPr>
        </p:nvSpPr>
        <p:spPr/>
        <p:txBody>
          <a:bodyPr/>
          <a:lstStyle/>
          <a:p>
            <a:r>
              <a:rPr lang="en-US" dirty="0"/>
              <a:t>JUMPING JIVE final review - 12 October 2021, Online</a:t>
            </a:r>
          </a:p>
        </p:txBody>
      </p:sp>
      <p:pic>
        <p:nvPicPr>
          <p:cNvPr id="6" name="Picture 5">
            <a:extLst>
              <a:ext uri="{FF2B5EF4-FFF2-40B4-BE49-F238E27FC236}">
                <a16:creationId xmlns:a16="http://schemas.microsoft.com/office/drawing/2014/main" id="{057E6DA3-1413-4A14-85EC-BCA156BC6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276" y="4594924"/>
            <a:ext cx="2331097" cy="1813789"/>
          </a:xfrm>
          <a:prstGeom prst="rect">
            <a:avLst/>
          </a:prstGeom>
        </p:spPr>
      </p:pic>
      <p:sp>
        <p:nvSpPr>
          <p:cNvPr id="26" name="TextBox 25">
            <a:extLst>
              <a:ext uri="{FF2B5EF4-FFF2-40B4-BE49-F238E27FC236}">
                <a16:creationId xmlns:a16="http://schemas.microsoft.com/office/drawing/2014/main" id="{C518B797-5C44-401F-B7B7-49EB7D49E1F5}"/>
              </a:ext>
            </a:extLst>
          </p:cNvPr>
          <p:cNvSpPr txBox="1"/>
          <p:nvPr/>
        </p:nvSpPr>
        <p:spPr>
          <a:xfrm>
            <a:off x="562790" y="4885057"/>
            <a:ext cx="1613925" cy="276999"/>
          </a:xfrm>
          <a:prstGeom prst="rect">
            <a:avLst/>
          </a:prstGeom>
          <a:noFill/>
        </p:spPr>
        <p:txBody>
          <a:bodyPr wrap="square">
            <a:spAutoFit/>
          </a:bodyPr>
          <a:lstStyle/>
          <a:p>
            <a:pPr algn="ctr"/>
            <a:r>
              <a:rPr lang="en-GB" sz="1200" i="1" dirty="0"/>
              <a:t>Kick off – 2017</a:t>
            </a:r>
            <a:endParaRPr lang="en-US" sz="1200" dirty="0"/>
          </a:p>
        </p:txBody>
      </p:sp>
      <p:sp>
        <p:nvSpPr>
          <p:cNvPr id="27" name="TextBox 26">
            <a:extLst>
              <a:ext uri="{FF2B5EF4-FFF2-40B4-BE49-F238E27FC236}">
                <a16:creationId xmlns:a16="http://schemas.microsoft.com/office/drawing/2014/main" id="{912FE6D2-4AD6-4684-A452-E734BBFDBE4E}"/>
              </a:ext>
            </a:extLst>
          </p:cNvPr>
          <p:cNvSpPr txBox="1"/>
          <p:nvPr/>
        </p:nvSpPr>
        <p:spPr>
          <a:xfrm>
            <a:off x="2664600" y="4370365"/>
            <a:ext cx="2114448" cy="276999"/>
          </a:xfrm>
          <a:prstGeom prst="rect">
            <a:avLst/>
          </a:prstGeom>
          <a:noFill/>
        </p:spPr>
        <p:txBody>
          <a:bodyPr wrap="square">
            <a:spAutoFit/>
          </a:bodyPr>
          <a:lstStyle/>
          <a:p>
            <a:pPr algn="ctr"/>
            <a:r>
              <a:rPr lang="en-GB" sz="1200" i="1" dirty="0"/>
              <a:t>Exec meeting – 2021</a:t>
            </a:r>
            <a:endParaRPr lang="en-US" sz="1200" dirty="0"/>
          </a:p>
        </p:txBody>
      </p:sp>
    </p:spTree>
    <p:extLst>
      <p:ext uri="{BB962C8B-B14F-4D97-AF65-F5344CB8AC3E}">
        <p14:creationId xmlns:p14="http://schemas.microsoft.com/office/powerpoint/2010/main" val="3656282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JUMPING JIVE</a:t>
            </a:r>
          </a:p>
        </p:txBody>
      </p:sp>
      <p:sp>
        <p:nvSpPr>
          <p:cNvPr id="3" name="Content Placeholder 2"/>
          <p:cNvSpPr>
            <a:spLocks noGrp="1"/>
          </p:cNvSpPr>
          <p:nvPr>
            <p:ph idx="1"/>
          </p:nvPr>
        </p:nvSpPr>
        <p:spPr>
          <a:xfrm>
            <a:off x="5943600" y="2146119"/>
            <a:ext cx="2438400" cy="1930203"/>
          </a:xfrm>
        </p:spPr>
        <p:txBody>
          <a:bodyPr>
            <a:normAutofit fontScale="55000" lnSpcReduction="20000"/>
          </a:bodyPr>
          <a:lstStyle/>
          <a:p>
            <a:pPr marL="514350" indent="-514350">
              <a:buFont typeface="+mj-lt"/>
              <a:buAutoNum type="arabicPeriod" startAt="3"/>
            </a:pPr>
            <a:r>
              <a:rPr lang="en-US" dirty="0"/>
              <a:t>Towards the future of VLBI</a:t>
            </a:r>
          </a:p>
          <a:p>
            <a:pPr lvl="1"/>
            <a:r>
              <a:rPr lang="en-US" dirty="0"/>
              <a:t>WP7: VLBI future and vision</a:t>
            </a:r>
          </a:p>
          <a:p>
            <a:pPr lvl="1"/>
            <a:r>
              <a:rPr lang="en-US" dirty="0"/>
              <a:t>WP9: VLBI in Africa</a:t>
            </a:r>
          </a:p>
          <a:p>
            <a:pPr lvl="1"/>
            <a:r>
              <a:rPr lang="en-US" dirty="0"/>
              <a:t>WP10: SKA-VLBI</a:t>
            </a:r>
          </a:p>
        </p:txBody>
      </p:sp>
      <p:sp>
        <p:nvSpPr>
          <p:cNvPr id="5" name="Footer Placeholder 4"/>
          <p:cNvSpPr>
            <a:spLocks noGrp="1"/>
          </p:cNvSpPr>
          <p:nvPr>
            <p:ph type="ftr" sz="quarter" idx="11"/>
          </p:nvPr>
        </p:nvSpPr>
        <p:spPr/>
        <p:txBody>
          <a:bodyPr/>
          <a:lstStyle/>
          <a:p>
            <a:r>
              <a:rPr lang="en-US" dirty="0"/>
              <a:t>JUMPING JIVE final review - 12 October 2021, Online</a:t>
            </a:r>
          </a:p>
        </p:txBody>
      </p:sp>
      <p:sp>
        <p:nvSpPr>
          <p:cNvPr id="8" name="Content Placeholder 2"/>
          <p:cNvSpPr txBox="1">
            <a:spLocks/>
          </p:cNvSpPr>
          <p:nvPr/>
        </p:nvSpPr>
        <p:spPr>
          <a:xfrm>
            <a:off x="3352800" y="2141241"/>
            <a:ext cx="2438400" cy="2202159"/>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startAt="2"/>
            </a:pPr>
            <a:r>
              <a:rPr lang="en-US" dirty="0"/>
              <a:t>Develop new capabilities</a:t>
            </a:r>
          </a:p>
          <a:p>
            <a:pPr lvl="1"/>
            <a:r>
              <a:rPr lang="en-US" dirty="0"/>
              <a:t>WP5: Integrating new elements</a:t>
            </a:r>
          </a:p>
          <a:p>
            <a:pPr lvl="1"/>
            <a:r>
              <a:rPr lang="en-US" dirty="0"/>
              <a:t>WP6: Geodetic capabilities</a:t>
            </a:r>
          </a:p>
          <a:p>
            <a:pPr lvl="1"/>
            <a:r>
              <a:rPr lang="en-US" dirty="0"/>
              <a:t>WP8: Global VLBI interfaces</a:t>
            </a:r>
          </a:p>
        </p:txBody>
      </p:sp>
      <p:sp>
        <p:nvSpPr>
          <p:cNvPr id="9" name="Content Placeholder 2"/>
          <p:cNvSpPr txBox="1">
            <a:spLocks/>
          </p:cNvSpPr>
          <p:nvPr/>
        </p:nvSpPr>
        <p:spPr>
          <a:xfrm>
            <a:off x="609600" y="2141241"/>
            <a:ext cx="2438400" cy="2202159"/>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t>Advance in the sustainability of JIVE</a:t>
            </a:r>
          </a:p>
          <a:p>
            <a:pPr lvl="1"/>
            <a:r>
              <a:rPr lang="en-US" dirty="0"/>
              <a:t>WP2: Outreach and advocacy</a:t>
            </a:r>
          </a:p>
          <a:p>
            <a:pPr lvl="1"/>
            <a:r>
              <a:rPr lang="en-US" dirty="0"/>
              <a:t>WP3: New partnerships</a:t>
            </a:r>
          </a:p>
          <a:p>
            <a:pPr lvl="1"/>
            <a:r>
              <a:rPr lang="en-US" dirty="0"/>
              <a:t>WP4: ILT-JIVE synergies</a:t>
            </a:r>
          </a:p>
        </p:txBody>
      </p:sp>
      <p:pic>
        <p:nvPicPr>
          <p:cNvPr id="11" name="Picture 10">
            <a:extLst>
              <a:ext uri="{FF2B5EF4-FFF2-40B4-BE49-F238E27FC236}">
                <a16:creationId xmlns:a16="http://schemas.microsoft.com/office/drawing/2014/main" id="{53C425BE-A6FC-4B42-94B3-4F832283C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48200"/>
            <a:ext cx="9144000" cy="1827131"/>
          </a:xfrm>
          <a:prstGeom prst="rect">
            <a:avLst/>
          </a:prstGeom>
        </p:spPr>
      </p:pic>
      <p:grpSp>
        <p:nvGrpSpPr>
          <p:cNvPr id="12" name="Group 11">
            <a:extLst>
              <a:ext uri="{FF2B5EF4-FFF2-40B4-BE49-F238E27FC236}">
                <a16:creationId xmlns:a16="http://schemas.microsoft.com/office/drawing/2014/main" id="{3E7B38F9-C566-45A3-84ED-240F61C7D7C0}"/>
              </a:ext>
            </a:extLst>
          </p:cNvPr>
          <p:cNvGrpSpPr/>
          <p:nvPr/>
        </p:nvGrpSpPr>
        <p:grpSpPr>
          <a:xfrm>
            <a:off x="1447800" y="4800600"/>
            <a:ext cx="6248400" cy="1371600"/>
            <a:chOff x="1447800" y="4800600"/>
            <a:chExt cx="6248400" cy="1371600"/>
          </a:xfrm>
        </p:grpSpPr>
        <p:sp>
          <p:nvSpPr>
            <p:cNvPr id="13" name="Rectangle 12">
              <a:extLst>
                <a:ext uri="{FF2B5EF4-FFF2-40B4-BE49-F238E27FC236}">
                  <a16:creationId xmlns:a16="http://schemas.microsoft.com/office/drawing/2014/main" id="{BD8EFA24-C739-419C-AE41-E2CA18860EAF}"/>
                </a:ext>
              </a:extLst>
            </p:cNvPr>
            <p:cNvSpPr/>
            <p:nvPr/>
          </p:nvSpPr>
          <p:spPr>
            <a:xfrm>
              <a:off x="1447800" y="4800600"/>
              <a:ext cx="152400" cy="586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4" name="Rectangle 13">
              <a:extLst>
                <a:ext uri="{FF2B5EF4-FFF2-40B4-BE49-F238E27FC236}">
                  <a16:creationId xmlns:a16="http://schemas.microsoft.com/office/drawing/2014/main" id="{7778EDAF-E801-4226-8B87-DE433345F0C7}"/>
                </a:ext>
              </a:extLst>
            </p:cNvPr>
            <p:cNvSpPr/>
            <p:nvPr/>
          </p:nvSpPr>
          <p:spPr>
            <a:xfrm rot="5400000">
              <a:off x="3695700" y="2705100"/>
              <a:ext cx="15240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5" name="Rectangle 14">
              <a:extLst>
                <a:ext uri="{FF2B5EF4-FFF2-40B4-BE49-F238E27FC236}">
                  <a16:creationId xmlns:a16="http://schemas.microsoft.com/office/drawing/2014/main" id="{B76D4415-E5B2-4D9C-B2A0-27D49D25CD06}"/>
                </a:ext>
              </a:extLst>
            </p:cNvPr>
            <p:cNvSpPr/>
            <p:nvPr/>
          </p:nvSpPr>
          <p:spPr>
            <a:xfrm>
              <a:off x="5791200" y="4832396"/>
              <a:ext cx="152400" cy="27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6" name="Rectangle 15">
              <a:extLst>
                <a:ext uri="{FF2B5EF4-FFF2-40B4-BE49-F238E27FC236}">
                  <a16:creationId xmlns:a16="http://schemas.microsoft.com/office/drawing/2014/main" id="{51759C9D-3858-4F54-8806-EBD3A68F584A}"/>
                </a:ext>
              </a:extLst>
            </p:cNvPr>
            <p:cNvSpPr/>
            <p:nvPr/>
          </p:nvSpPr>
          <p:spPr>
            <a:xfrm rot="10800000">
              <a:off x="5791200" y="5172651"/>
              <a:ext cx="152400" cy="261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7" name="Rectangle 16">
              <a:extLst>
                <a:ext uri="{FF2B5EF4-FFF2-40B4-BE49-F238E27FC236}">
                  <a16:creationId xmlns:a16="http://schemas.microsoft.com/office/drawing/2014/main" id="{62A50E02-E16D-47AE-AD2B-656735E43DF9}"/>
                </a:ext>
              </a:extLst>
            </p:cNvPr>
            <p:cNvSpPr/>
            <p:nvPr/>
          </p:nvSpPr>
          <p:spPr>
            <a:xfrm rot="5400000">
              <a:off x="3585000" y="4728000"/>
              <a:ext cx="152400" cy="27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8" name="Rectangle 17">
              <a:extLst>
                <a:ext uri="{FF2B5EF4-FFF2-40B4-BE49-F238E27FC236}">
                  <a16:creationId xmlns:a16="http://schemas.microsoft.com/office/drawing/2014/main" id="{694D6BB0-833F-4C93-9E4A-F5777CEB4872}"/>
                </a:ext>
              </a:extLst>
            </p:cNvPr>
            <p:cNvSpPr/>
            <p:nvPr/>
          </p:nvSpPr>
          <p:spPr>
            <a:xfrm rot="16200000">
              <a:off x="5846400" y="5262600"/>
              <a:ext cx="152400" cy="16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9" name="Rectangle 18">
              <a:extLst>
                <a:ext uri="{FF2B5EF4-FFF2-40B4-BE49-F238E27FC236}">
                  <a16:creationId xmlns:a16="http://schemas.microsoft.com/office/drawing/2014/main" id="{A75B1570-6AB9-43F1-9BC5-6D3CB8FE1BDE}"/>
                </a:ext>
              </a:extLst>
            </p:cNvPr>
            <p:cNvSpPr/>
            <p:nvPr/>
          </p:nvSpPr>
          <p:spPr>
            <a:xfrm rot="5400000">
              <a:off x="7182600" y="5658600"/>
              <a:ext cx="152400" cy="87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grpSp>
      <p:sp>
        <p:nvSpPr>
          <p:cNvPr id="4" name="Rectangle 3">
            <a:extLst>
              <a:ext uri="{FF2B5EF4-FFF2-40B4-BE49-F238E27FC236}">
                <a16:creationId xmlns:a16="http://schemas.microsoft.com/office/drawing/2014/main" id="{CCF84E95-9A6C-4F42-8DFF-2AF80113976B}"/>
              </a:ext>
            </a:extLst>
          </p:cNvPr>
          <p:cNvSpPr/>
          <p:nvPr/>
        </p:nvSpPr>
        <p:spPr>
          <a:xfrm>
            <a:off x="3657600" y="5162491"/>
            <a:ext cx="152400" cy="27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CD438A10-382C-4CFE-B12A-2D54ED482F39}"/>
              </a:ext>
            </a:extLst>
          </p:cNvPr>
          <p:cNvCxnSpPr>
            <a:cxnSpLocks/>
          </p:cNvCxnSpPr>
          <p:nvPr/>
        </p:nvCxnSpPr>
        <p:spPr>
          <a:xfrm>
            <a:off x="4114800" y="5162491"/>
            <a:ext cx="0" cy="22411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23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847"/>
            <a:ext cx="3481559" cy="4823849"/>
          </a:xfrm>
        </p:spPr>
        <p:txBody>
          <a:bodyPr>
            <a:noAutofit/>
          </a:bodyPr>
          <a:lstStyle/>
          <a:p>
            <a:pPr marL="0" indent="0">
              <a:buNone/>
            </a:pPr>
            <a:r>
              <a:rPr lang="en-US" sz="1600" dirty="0"/>
              <a:t>JUMPING JIVE reached:</a:t>
            </a:r>
          </a:p>
          <a:p>
            <a:pPr>
              <a:buFontTx/>
              <a:buChar char="-"/>
            </a:pPr>
            <a:r>
              <a:rPr lang="en-US" sz="1600" dirty="0"/>
              <a:t>Thousands astronomers</a:t>
            </a:r>
          </a:p>
          <a:p>
            <a:pPr>
              <a:buFontTx/>
              <a:buChar char="-"/>
            </a:pPr>
            <a:r>
              <a:rPr lang="en-US" sz="1600" dirty="0"/>
              <a:t>Hundreds policymakers</a:t>
            </a:r>
          </a:p>
          <a:p>
            <a:pPr>
              <a:buFontTx/>
              <a:buChar char="-"/>
            </a:pPr>
            <a:r>
              <a:rPr lang="en-US" sz="1600" dirty="0"/>
              <a:t>Hundred thousands public</a:t>
            </a:r>
          </a:p>
          <a:p>
            <a:pPr marL="57150" indent="0">
              <a:buNone/>
            </a:pPr>
            <a:endParaRPr lang="en-US" sz="1400" dirty="0"/>
          </a:p>
          <a:p>
            <a:pPr marL="57150" indent="0">
              <a:buNone/>
            </a:pPr>
            <a:r>
              <a:rPr lang="en-US" sz="1600" dirty="0">
                <a:latin typeface="Calibri" panose="020F0502020204030204" pitchFamily="34" charset="0"/>
                <a:ea typeface="Times New Roman" panose="02020603050405020304" pitchFamily="18" charset="0"/>
                <a:cs typeface="Times New Roman" panose="02020603050405020304" pitchFamily="18" charset="0"/>
              </a:rPr>
              <a:t>Establishment of:</a:t>
            </a:r>
          </a:p>
          <a:p>
            <a:pPr marL="400050">
              <a:buFontTx/>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EVN and JIVE as open and welcoming community</a:t>
            </a:r>
          </a:p>
          <a:p>
            <a:pPr marL="400050">
              <a:buFontTx/>
              <a:buChar char="-"/>
            </a:pPr>
            <a:r>
              <a:rPr lang="en-US" sz="1600" dirty="0"/>
              <a:t>JIVE as high-quality support center for expert and new users</a:t>
            </a:r>
          </a:p>
          <a:p>
            <a:pPr marL="57150" indent="0">
              <a:buNone/>
            </a:pPr>
            <a:endParaRPr lang="en-US" sz="1600" dirty="0"/>
          </a:p>
          <a:p>
            <a:pPr marL="57150" indent="0">
              <a:buNone/>
            </a:pPr>
            <a:r>
              <a:rPr lang="en-US" sz="1600" dirty="0"/>
              <a:t>EVN science capability presented to a wider community</a:t>
            </a:r>
          </a:p>
          <a:p>
            <a:pPr marL="57150" indent="0">
              <a:buNone/>
            </a:pPr>
            <a:endParaRPr lang="en-US" sz="1400" dirty="0"/>
          </a:p>
          <a:p>
            <a:pPr marL="57150" indent="0">
              <a:buNone/>
            </a:pPr>
            <a:r>
              <a:rPr lang="en-US" sz="1600" dirty="0"/>
              <a:t>Continuous building an EVN outreach community and communication strategy</a:t>
            </a:r>
          </a:p>
        </p:txBody>
      </p:sp>
      <p:sp>
        <p:nvSpPr>
          <p:cNvPr id="12" name="Title 1">
            <a:extLst>
              <a:ext uri="{FF2B5EF4-FFF2-40B4-BE49-F238E27FC236}">
                <a16:creationId xmlns:a16="http://schemas.microsoft.com/office/drawing/2014/main" id="{8927E563-A790-49BC-8A92-C56F95A3B8AA}"/>
              </a:ext>
            </a:extLst>
          </p:cNvPr>
          <p:cNvSpPr txBox="1">
            <a:spLocks/>
          </p:cNvSpPr>
          <p:nvPr/>
        </p:nvSpPr>
        <p:spPr>
          <a:xfrm>
            <a:off x="609600" y="609600"/>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9DB7C4"/>
                </a:solidFill>
                <a:latin typeface="Century Gothic" panose="020B0502020202020204" pitchFamily="34" charset="0"/>
                <a:ea typeface="+mj-ea"/>
                <a:cs typeface="+mj-cs"/>
              </a:defRPr>
            </a:lvl1pPr>
          </a:lstStyle>
          <a:p>
            <a:pPr algn="r"/>
            <a:r>
              <a:rPr lang="en-GB" dirty="0"/>
              <a:t>Towards a sustainable JIVE</a:t>
            </a:r>
          </a:p>
        </p:txBody>
      </p:sp>
      <p:sp>
        <p:nvSpPr>
          <p:cNvPr id="14" name="Rectangle 13">
            <a:extLst>
              <a:ext uri="{FF2B5EF4-FFF2-40B4-BE49-F238E27FC236}">
                <a16:creationId xmlns:a16="http://schemas.microsoft.com/office/drawing/2014/main" id="{D7F30FCF-D474-4FE9-BBE1-F1C2A5094421}"/>
              </a:ext>
            </a:extLst>
          </p:cNvPr>
          <p:cNvSpPr/>
          <p:nvPr/>
        </p:nvSpPr>
        <p:spPr>
          <a:xfrm>
            <a:off x="1042698" y="1001133"/>
            <a:ext cx="4114800" cy="369332"/>
          </a:xfrm>
          <a:prstGeom prst="rect">
            <a:avLst/>
          </a:prstGeom>
        </p:spPr>
        <p:txBody>
          <a:bodyPr wrap="square">
            <a:spAutoFit/>
          </a:bodyPr>
          <a:lstStyle/>
          <a:p>
            <a:r>
              <a:rPr lang="en-US" dirty="0"/>
              <a:t>     </a:t>
            </a:r>
          </a:p>
        </p:txBody>
      </p:sp>
      <p:sp>
        <p:nvSpPr>
          <p:cNvPr id="18" name="Footer Placeholder 17">
            <a:extLst>
              <a:ext uri="{FF2B5EF4-FFF2-40B4-BE49-F238E27FC236}">
                <a16:creationId xmlns:a16="http://schemas.microsoft.com/office/drawing/2014/main" id="{9E451BEE-44C4-4B77-A92E-51CA3A6962BE}"/>
              </a:ext>
            </a:extLst>
          </p:cNvPr>
          <p:cNvSpPr>
            <a:spLocks noGrp="1"/>
          </p:cNvSpPr>
          <p:nvPr>
            <p:ph type="ftr" sz="quarter" idx="11"/>
          </p:nvPr>
        </p:nvSpPr>
        <p:spPr/>
        <p:txBody>
          <a:bodyPr/>
          <a:lstStyle/>
          <a:p>
            <a:r>
              <a:rPr lang="en-US" dirty="0"/>
              <a:t>JUMPING JIVE final review - 12 October 2021, Online</a:t>
            </a:r>
          </a:p>
        </p:txBody>
      </p:sp>
      <p:pic>
        <p:nvPicPr>
          <p:cNvPr id="11" name="Picture 10" descr="A picture containing text&#10;&#10;Description automatically generated">
            <a:extLst>
              <a:ext uri="{FF2B5EF4-FFF2-40B4-BE49-F238E27FC236}">
                <a16:creationId xmlns:a16="http://schemas.microsoft.com/office/drawing/2014/main" id="{7BC8ADE0-E070-4107-B3F8-57C5C87E29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970486" y="1874972"/>
            <a:ext cx="2922728" cy="1938457"/>
          </a:xfrm>
          <a:prstGeom prst="rect">
            <a:avLst/>
          </a:prstGeom>
        </p:spPr>
      </p:pic>
      <p:pic>
        <p:nvPicPr>
          <p:cNvPr id="4" name="Picture 3">
            <a:extLst>
              <a:ext uri="{FF2B5EF4-FFF2-40B4-BE49-F238E27FC236}">
                <a16:creationId xmlns:a16="http://schemas.microsoft.com/office/drawing/2014/main" id="{7CA85B97-AE72-453B-A23F-80FBFA621203}"/>
              </a:ext>
            </a:extLst>
          </p:cNvPr>
          <p:cNvPicPr>
            <a:picLocks noChangeAspect="1"/>
          </p:cNvPicPr>
          <p:nvPr/>
        </p:nvPicPr>
        <p:blipFill>
          <a:blip r:embed="rId4"/>
          <a:stretch>
            <a:fillRect/>
          </a:stretch>
        </p:blipFill>
        <p:spPr>
          <a:xfrm>
            <a:off x="6597630" y="3813120"/>
            <a:ext cx="2546370" cy="2546370"/>
          </a:xfrm>
          <a:prstGeom prst="rect">
            <a:avLst/>
          </a:prstGeom>
        </p:spPr>
      </p:pic>
      <p:pic>
        <p:nvPicPr>
          <p:cNvPr id="13" name="Picture 12">
            <a:extLst>
              <a:ext uri="{FF2B5EF4-FFF2-40B4-BE49-F238E27FC236}">
                <a16:creationId xmlns:a16="http://schemas.microsoft.com/office/drawing/2014/main" id="{6F8A4579-A7B9-42A8-A131-0BA5D123B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516" y="1615146"/>
            <a:ext cx="2045970" cy="2645410"/>
          </a:xfrm>
          <a:prstGeom prst="rect">
            <a:avLst/>
          </a:prstGeom>
        </p:spPr>
      </p:pic>
      <p:pic>
        <p:nvPicPr>
          <p:cNvPr id="7" name="Picture 6">
            <a:extLst>
              <a:ext uri="{FF2B5EF4-FFF2-40B4-BE49-F238E27FC236}">
                <a16:creationId xmlns:a16="http://schemas.microsoft.com/office/drawing/2014/main" id="{710244A7-5252-416A-A21F-DE415FC41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935" y="3843049"/>
            <a:ext cx="326804" cy="414258"/>
          </a:xfrm>
          <a:prstGeom prst="rect">
            <a:avLst/>
          </a:prstGeom>
        </p:spPr>
      </p:pic>
      <p:pic>
        <p:nvPicPr>
          <p:cNvPr id="5" name="Picture 4">
            <a:extLst>
              <a:ext uri="{FF2B5EF4-FFF2-40B4-BE49-F238E27FC236}">
                <a16:creationId xmlns:a16="http://schemas.microsoft.com/office/drawing/2014/main" id="{D32E89FE-C29A-43D9-B25E-4872473FA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5543" y="4241800"/>
            <a:ext cx="2819400" cy="2114550"/>
          </a:xfrm>
          <a:prstGeom prst="rect">
            <a:avLst/>
          </a:prstGeom>
        </p:spPr>
      </p:pic>
    </p:spTree>
    <p:extLst>
      <p:ext uri="{BB962C8B-B14F-4D97-AF65-F5344CB8AC3E}">
        <p14:creationId xmlns:p14="http://schemas.microsoft.com/office/powerpoint/2010/main" val="165754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763000" cy="2885478"/>
          </a:xfrm>
        </p:spPr>
        <p:txBody>
          <a:bodyPr>
            <a:normAutofit fontScale="92500" lnSpcReduction="10000"/>
          </a:bodyPr>
          <a:lstStyle/>
          <a:p>
            <a:pPr marL="0" indent="0">
              <a:buNone/>
            </a:pPr>
            <a:r>
              <a:rPr lang="en-GB" sz="2000" u="sng" dirty="0"/>
              <a:t>Building new Partnership </a:t>
            </a:r>
            <a:r>
              <a:rPr lang="en-GB" sz="2000" dirty="0"/>
              <a:t>(and strengthening existing ones)  for  VLBI and JIVE:</a:t>
            </a:r>
          </a:p>
          <a:p>
            <a:pPr marL="0" indent="0">
              <a:buNone/>
            </a:pPr>
            <a:endParaRPr lang="en-GB" sz="1700" dirty="0"/>
          </a:p>
          <a:p>
            <a:r>
              <a:rPr lang="en-GB" sz="2000" dirty="0"/>
              <a:t>Latvia and Italy new JIV-ERIC members</a:t>
            </a:r>
          </a:p>
          <a:p>
            <a:r>
              <a:rPr lang="en-GB" sz="2000" dirty="0"/>
              <a:t>MoU with Hungary, Thailand and Australia</a:t>
            </a:r>
          </a:p>
          <a:p>
            <a:r>
              <a:rPr lang="en-GB" sz="2000" dirty="0"/>
              <a:t>Support uGMRT (India), Arecibo 2.0,…</a:t>
            </a:r>
          </a:p>
          <a:p>
            <a:r>
              <a:rPr lang="en-GB" sz="2000" dirty="0"/>
              <a:t>VLBI and EVN included in Finnish and Polish</a:t>
            </a:r>
            <a:br>
              <a:rPr lang="en-GB" sz="2000" dirty="0"/>
            </a:br>
            <a:r>
              <a:rPr lang="en-GB" sz="2000" dirty="0"/>
              <a:t>roadmaps for astronomy</a:t>
            </a:r>
          </a:p>
          <a:p>
            <a:r>
              <a:rPr lang="en-GB" sz="2000" dirty="0"/>
              <a:t>Several potential institutes/countries </a:t>
            </a:r>
            <a:br>
              <a:rPr lang="en-GB" sz="2000" dirty="0"/>
            </a:br>
            <a:r>
              <a:rPr lang="en-GB" sz="2000" dirty="0"/>
              <a:t>approached to start and strengthen new partnerships</a:t>
            </a:r>
          </a:p>
          <a:p>
            <a:endParaRPr lang="en-GB" sz="1600" dirty="0"/>
          </a:p>
          <a:p>
            <a:endParaRPr lang="en-GB" sz="2000" dirty="0"/>
          </a:p>
        </p:txBody>
      </p:sp>
      <p:sp>
        <p:nvSpPr>
          <p:cNvPr id="15" name="Title 1">
            <a:extLst>
              <a:ext uri="{FF2B5EF4-FFF2-40B4-BE49-F238E27FC236}">
                <a16:creationId xmlns:a16="http://schemas.microsoft.com/office/drawing/2014/main" id="{EA6E9201-4339-4A97-8A0C-BBB5497CBD3C}"/>
              </a:ext>
            </a:extLst>
          </p:cNvPr>
          <p:cNvSpPr txBox="1">
            <a:spLocks/>
          </p:cNvSpPr>
          <p:nvPr/>
        </p:nvSpPr>
        <p:spPr>
          <a:xfrm>
            <a:off x="609600" y="609600"/>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9DB7C4"/>
                </a:solidFill>
                <a:latin typeface="Century Gothic" panose="020B0502020202020204" pitchFamily="34" charset="0"/>
                <a:ea typeface="+mj-ea"/>
                <a:cs typeface="+mj-cs"/>
              </a:defRPr>
            </a:lvl1pPr>
          </a:lstStyle>
          <a:p>
            <a:pPr algn="r"/>
            <a:r>
              <a:rPr lang="en-GB" dirty="0"/>
              <a:t>Towards a sustainable JIVE</a:t>
            </a:r>
          </a:p>
        </p:txBody>
      </p:sp>
      <p:sp>
        <p:nvSpPr>
          <p:cNvPr id="9" name="Rectangle 8">
            <a:extLst>
              <a:ext uri="{FF2B5EF4-FFF2-40B4-BE49-F238E27FC236}">
                <a16:creationId xmlns:a16="http://schemas.microsoft.com/office/drawing/2014/main" id="{81B53F91-6B23-4796-A913-1326023055AD}"/>
              </a:ext>
            </a:extLst>
          </p:cNvPr>
          <p:cNvSpPr/>
          <p:nvPr/>
        </p:nvSpPr>
        <p:spPr>
          <a:xfrm>
            <a:off x="304800" y="4315171"/>
            <a:ext cx="4800600" cy="2031325"/>
          </a:xfrm>
          <a:prstGeom prst="rect">
            <a:avLst/>
          </a:prstGeom>
        </p:spPr>
        <p:txBody>
          <a:bodyPr wrap="square">
            <a:spAutoFit/>
          </a:bodyPr>
          <a:lstStyle/>
          <a:p>
            <a:pPr algn="just"/>
            <a:r>
              <a:rPr lang="en-US" dirty="0"/>
              <a:t>JUMPING JIVE assessment of a closer operational alignment of </a:t>
            </a:r>
            <a:r>
              <a:rPr lang="en-US" u="sng" dirty="0"/>
              <a:t>JIVE and the ILT</a:t>
            </a:r>
            <a:r>
              <a:rPr lang="en-US" dirty="0"/>
              <a:t> helped with: </a:t>
            </a:r>
            <a:endParaRPr lang="en-US" u="sng" dirty="0"/>
          </a:p>
          <a:p>
            <a:pPr algn="just"/>
            <a:endParaRPr lang="en-US" dirty="0"/>
          </a:p>
          <a:p>
            <a:pPr marL="285750" indent="-285750" algn="just">
              <a:buFont typeface="Arial" panose="020B0604020202020204" pitchFamily="34" charset="0"/>
              <a:buChar char="•"/>
            </a:pPr>
            <a:r>
              <a:rPr lang="en-US" dirty="0"/>
              <a:t>decision to apply for LOFAR-ERIC </a:t>
            </a:r>
          </a:p>
          <a:p>
            <a:pPr marL="285750" indent="-285750">
              <a:buFont typeface="Arial" panose="020B0604020202020204" pitchFamily="34" charset="0"/>
              <a:buChar char="•"/>
            </a:pPr>
            <a:r>
              <a:rPr lang="en-US" dirty="0"/>
              <a:t>highlighting synergies for future collaborations</a:t>
            </a:r>
            <a:br>
              <a:rPr lang="en-US" dirty="0"/>
            </a:br>
            <a:r>
              <a:rPr lang="en-US" dirty="0"/>
              <a:t>as astronomical ERICs within the European research infrastructure landscape</a:t>
            </a:r>
          </a:p>
        </p:txBody>
      </p:sp>
      <p:sp>
        <p:nvSpPr>
          <p:cNvPr id="16" name="Focus on operational model and technologies employed by the two facilities.…">
            <a:extLst>
              <a:ext uri="{FF2B5EF4-FFF2-40B4-BE49-F238E27FC236}">
                <a16:creationId xmlns:a16="http://schemas.microsoft.com/office/drawing/2014/main" id="{F1984B3F-28D8-41BD-9268-3A102E339493}"/>
              </a:ext>
            </a:extLst>
          </p:cNvPr>
          <p:cNvSpPr txBox="1"/>
          <p:nvPr/>
        </p:nvSpPr>
        <p:spPr>
          <a:xfrm>
            <a:off x="304800" y="5285112"/>
            <a:ext cx="7340081" cy="288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342900" indent="-342900" algn="l">
              <a:buFont typeface="+mj-lt"/>
              <a:buAutoNum type="arabicPeriod"/>
              <a:defRPr sz="2000" b="0">
                <a:latin typeface="Trebuchet MS"/>
                <a:ea typeface="Trebuchet MS"/>
                <a:cs typeface="Trebuchet MS"/>
                <a:sym typeface="Trebuchet MS"/>
              </a:defRPr>
            </a:pPr>
            <a:endParaRPr lang="en-US" sz="1406" dirty="0"/>
          </a:p>
        </p:txBody>
      </p:sp>
      <p:sp>
        <p:nvSpPr>
          <p:cNvPr id="17" name="Footer Placeholder 16">
            <a:extLst>
              <a:ext uri="{FF2B5EF4-FFF2-40B4-BE49-F238E27FC236}">
                <a16:creationId xmlns:a16="http://schemas.microsoft.com/office/drawing/2014/main" id="{362CCF01-43AD-4913-95E4-D1AFACD57231}"/>
              </a:ext>
            </a:extLst>
          </p:cNvPr>
          <p:cNvSpPr>
            <a:spLocks noGrp="1"/>
          </p:cNvSpPr>
          <p:nvPr>
            <p:ph type="ftr" sz="quarter" idx="11"/>
          </p:nvPr>
        </p:nvSpPr>
        <p:spPr/>
        <p:txBody>
          <a:bodyPr/>
          <a:lstStyle/>
          <a:p>
            <a:r>
              <a:rPr lang="en-US" dirty="0"/>
              <a:t>JUMPING JIVE final review - 12 October 2021, Online</a:t>
            </a:r>
          </a:p>
        </p:txBody>
      </p:sp>
      <p:pic>
        <p:nvPicPr>
          <p:cNvPr id="1028" name="Picture 4" descr="https://3c1703fe8d.site.internapcdn.net/newman/gfx/news/hires/2016/lofartelesco.jpg">
            <a:extLst>
              <a:ext uri="{FF2B5EF4-FFF2-40B4-BE49-F238E27FC236}">
                <a16:creationId xmlns:a16="http://schemas.microsoft.com/office/drawing/2014/main" id="{8B926057-53D0-46A2-9B01-0BD91E4BDF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4483669"/>
            <a:ext cx="2895600" cy="17006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80F58DD-87AC-43B2-BC4D-3A8D6F3C9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15214"/>
            <a:ext cx="3543300" cy="195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16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5"/>
          <p:cNvSpPr/>
          <p:nvPr/>
        </p:nvSpPr>
        <p:spPr>
          <a:xfrm>
            <a:off x="357255" y="1371600"/>
            <a:ext cx="4207624" cy="50669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spcBef>
                <a:spcPts val="641"/>
              </a:spcBef>
            </a:pPr>
            <a:r>
              <a:rPr lang="en-001" sz="2000" b="0" strike="noStrike" spc="-1" dirty="0">
                <a:uFill>
                  <a:solidFill>
                    <a:srgbClr val="FFFFFF"/>
                  </a:solidFill>
                </a:uFill>
              </a:rPr>
              <a:t>Enhancements</a:t>
            </a:r>
            <a:r>
              <a:rPr lang="es-ES" sz="2000" b="0" strike="noStrike" spc="-1" dirty="0">
                <a:uFill>
                  <a:solidFill>
                    <a:srgbClr val="FFFFFF"/>
                  </a:solidFill>
                </a:uFill>
              </a:rPr>
              <a:t> </a:t>
            </a:r>
            <a:r>
              <a:rPr lang="en-001" sz="2000" b="0" strike="noStrike" spc="-1" dirty="0">
                <a:uFill>
                  <a:solidFill>
                    <a:srgbClr val="FFFFFF"/>
                  </a:solidFill>
                </a:uFill>
              </a:rPr>
              <a:t>of</a:t>
            </a:r>
            <a:r>
              <a:rPr lang="es-ES" sz="2000" b="0" strike="noStrike" spc="-1" dirty="0">
                <a:uFill>
                  <a:solidFill>
                    <a:srgbClr val="FFFFFF"/>
                  </a:solidFill>
                </a:uFill>
              </a:rPr>
              <a:t> </a:t>
            </a:r>
            <a:r>
              <a:rPr lang="en-001" sz="2000" b="0" strike="noStrike" spc="-1" dirty="0">
                <a:uFill>
                  <a:solidFill>
                    <a:srgbClr val="FFFFFF"/>
                  </a:solidFill>
                </a:uFill>
              </a:rPr>
              <a:t>existing</a:t>
            </a:r>
            <a:r>
              <a:rPr lang="es-ES" sz="2000" b="0" strike="noStrike" spc="-1" dirty="0">
                <a:uFill>
                  <a:solidFill>
                    <a:srgbClr val="FFFFFF"/>
                  </a:solidFill>
                </a:uFill>
              </a:rPr>
              <a:t> EVN stations &amp; </a:t>
            </a:r>
            <a:r>
              <a:rPr lang="en-GB" sz="2000" b="0" strike="noStrike" spc="-1" dirty="0">
                <a:uFill>
                  <a:solidFill>
                    <a:srgbClr val="FFFFFF"/>
                  </a:solidFill>
                </a:uFill>
              </a:rPr>
              <a:t>affiliated</a:t>
            </a:r>
            <a:r>
              <a:rPr lang="es-ES" sz="2000" b="0" strike="noStrike" spc="-1" dirty="0">
                <a:uFill>
                  <a:solidFill>
                    <a:srgbClr val="FFFFFF"/>
                  </a:solidFill>
                </a:uFill>
              </a:rPr>
              <a:t> </a:t>
            </a:r>
            <a:r>
              <a:rPr lang="en-GB" sz="2000" b="0" strike="noStrike" spc="-1" dirty="0">
                <a:uFill>
                  <a:solidFill>
                    <a:srgbClr val="FFFFFF"/>
                  </a:solidFill>
                </a:uFill>
              </a:rPr>
              <a:t>stations</a:t>
            </a:r>
          </a:p>
          <a:p>
            <a:pPr>
              <a:spcBef>
                <a:spcPts val="641"/>
              </a:spcBef>
            </a:pPr>
            <a:r>
              <a:rPr lang="es-ES" sz="1600" b="0" strike="noStrike" spc="-1" dirty="0">
                <a:uFill>
                  <a:solidFill>
                    <a:srgbClr val="FFFFFF"/>
                  </a:solidFill>
                </a:uFill>
              </a:rPr>
              <a:t>New </a:t>
            </a:r>
            <a:r>
              <a:rPr lang="en-GB" sz="1600" b="0" strike="noStrike" spc="-1" dirty="0">
                <a:uFill>
                  <a:solidFill>
                    <a:srgbClr val="FFFFFF"/>
                  </a:solidFill>
                </a:uFill>
              </a:rPr>
              <a:t>equipment</a:t>
            </a:r>
            <a:r>
              <a:rPr lang="es-ES" sz="1600" b="0" strike="noStrike" spc="-1" dirty="0">
                <a:uFill>
                  <a:solidFill>
                    <a:srgbClr val="FFFFFF"/>
                  </a:solidFill>
                </a:uFill>
              </a:rPr>
              <a:t> at </a:t>
            </a:r>
            <a:r>
              <a:rPr lang="en-GB" sz="1600" b="0" strike="noStrike" spc="-1" dirty="0">
                <a:uFill>
                  <a:solidFill>
                    <a:srgbClr val="FFFFFF"/>
                  </a:solidFill>
                </a:uFill>
              </a:rPr>
              <a:t>existing</a:t>
            </a:r>
            <a:r>
              <a:rPr lang="es-ES" sz="1600" b="0" strike="noStrike" spc="-1" dirty="0">
                <a:uFill>
                  <a:solidFill>
                    <a:srgbClr val="FFFFFF"/>
                  </a:solidFill>
                </a:uFill>
              </a:rPr>
              <a:t> </a:t>
            </a:r>
            <a:r>
              <a:rPr lang="en-GB" sz="1600" b="0" strike="noStrike" spc="-1" dirty="0">
                <a:uFill>
                  <a:solidFill>
                    <a:srgbClr val="FFFFFF"/>
                  </a:solidFill>
                </a:uFill>
              </a:rPr>
              <a:t>stations</a:t>
            </a:r>
            <a:r>
              <a:rPr lang="es-ES" sz="1600" b="0" strike="noStrike" spc="-1" dirty="0">
                <a:uFill>
                  <a:solidFill>
                    <a:srgbClr val="FFFFFF"/>
                  </a:solidFill>
                </a:uFill>
              </a:rPr>
              <a:t> and New </a:t>
            </a:r>
            <a:r>
              <a:rPr lang="en-GB" sz="1600" b="0" strike="noStrike" spc="-1" dirty="0">
                <a:uFill>
                  <a:solidFill>
                    <a:srgbClr val="FFFFFF"/>
                  </a:solidFill>
                </a:uFill>
              </a:rPr>
              <a:t>stations</a:t>
            </a:r>
            <a:r>
              <a:rPr lang="es-ES" sz="1600" b="0" strike="noStrike" spc="-1" dirty="0">
                <a:uFill>
                  <a:solidFill>
                    <a:srgbClr val="FFFFFF"/>
                  </a:solidFill>
                </a:uFill>
              </a:rPr>
              <a:t>: </a:t>
            </a:r>
            <a:r>
              <a:rPr lang="en-GB" sz="1600" b="0" strike="noStrike" spc="-1" dirty="0">
                <a:uFill>
                  <a:solidFill>
                    <a:srgbClr val="FFFFFF"/>
                  </a:solidFill>
                </a:uFill>
              </a:rPr>
              <a:t>Kuntunse</a:t>
            </a:r>
            <a:r>
              <a:rPr lang="es-ES" sz="1600" b="0" strike="noStrike" spc="-1" dirty="0">
                <a:uFill>
                  <a:solidFill>
                    <a:srgbClr val="FFFFFF"/>
                  </a:solidFill>
                </a:uFill>
              </a:rPr>
              <a:t> (</a:t>
            </a:r>
            <a:r>
              <a:rPr lang="en-GB" sz="1600" b="0" strike="noStrike" spc="-1" dirty="0">
                <a:uFill>
                  <a:solidFill>
                    <a:srgbClr val="FFFFFF"/>
                  </a:solidFill>
                </a:uFill>
              </a:rPr>
              <a:t>Ghana</a:t>
            </a:r>
            <a:r>
              <a:rPr lang="es-ES" sz="1600" b="0" strike="noStrike" spc="-1" dirty="0">
                <a:uFill>
                  <a:solidFill>
                    <a:srgbClr val="FFFFFF"/>
                  </a:solidFill>
                </a:uFill>
              </a:rPr>
              <a:t>), eMerlin (3 </a:t>
            </a:r>
            <a:r>
              <a:rPr lang="en-GB" sz="1600" b="0" strike="noStrike" spc="-1" dirty="0">
                <a:uFill>
                  <a:solidFill>
                    <a:srgbClr val="FFFFFF"/>
                  </a:solidFill>
                </a:uFill>
              </a:rPr>
              <a:t>stations</a:t>
            </a:r>
            <a:r>
              <a:rPr lang="es-ES" sz="1600" b="0" strike="noStrike" spc="-1" dirty="0">
                <a:uFill>
                  <a:solidFill>
                    <a:srgbClr val="FFFFFF"/>
                  </a:solidFill>
                </a:uFill>
              </a:rPr>
              <a:t>), Santa Maria (Azores)</a:t>
            </a:r>
            <a:r>
              <a:rPr lang="es-ES" sz="1600" spc="-1" dirty="0">
                <a:uFill>
                  <a:solidFill>
                    <a:srgbClr val="FFFFFF"/>
                  </a:solidFill>
                </a:uFill>
              </a:rPr>
              <a:t> </a:t>
            </a:r>
            <a:r>
              <a:rPr lang="es-ES" sz="1600" b="0" strike="noStrike" spc="-1" dirty="0">
                <a:uFill>
                  <a:solidFill>
                    <a:srgbClr val="FFFFFF"/>
                  </a:solidFill>
                </a:uFill>
              </a:rPr>
              <a:t>&amp; </a:t>
            </a:r>
            <a:r>
              <a:rPr lang="en-US" sz="1600" b="0" strike="noStrike" spc="-1" dirty="0">
                <a:uFill>
                  <a:solidFill>
                    <a:srgbClr val="FFFFFF"/>
                  </a:solidFill>
                </a:uFill>
              </a:rPr>
              <a:t>fringes</a:t>
            </a:r>
            <a:r>
              <a:rPr lang="es-ES" sz="1600" b="0" strike="noStrike" spc="-1" dirty="0">
                <a:uFill>
                  <a:solidFill>
                    <a:srgbClr val="FFFFFF"/>
                  </a:solidFill>
                </a:uFill>
              </a:rPr>
              <a:t> </a:t>
            </a:r>
            <a:r>
              <a:rPr lang="en-GB" sz="1600" b="0" strike="noStrike" spc="-1" dirty="0">
                <a:uFill>
                  <a:solidFill>
                    <a:srgbClr val="FFFFFF"/>
                  </a:solidFill>
                </a:uFill>
              </a:rPr>
              <a:t>to</a:t>
            </a:r>
            <a:r>
              <a:rPr lang="es-ES" sz="1600" b="0" strike="noStrike" spc="-1" dirty="0">
                <a:uFill>
                  <a:solidFill>
                    <a:srgbClr val="FFFFFF"/>
                  </a:solidFill>
                </a:uFill>
              </a:rPr>
              <a:t> MeerKat.</a:t>
            </a:r>
            <a:endParaRPr lang="es-ES" sz="2000" spc="-1" dirty="0">
              <a:uFill>
                <a:solidFill>
                  <a:srgbClr val="FFFFFF"/>
                </a:solidFill>
              </a:uFill>
            </a:endParaRPr>
          </a:p>
          <a:p>
            <a:pPr>
              <a:lnSpc>
                <a:spcPct val="100000"/>
              </a:lnSpc>
              <a:spcBef>
                <a:spcPts val="641"/>
              </a:spcBef>
            </a:pPr>
            <a:endParaRPr lang="en-US" sz="2000" spc="-1" dirty="0">
              <a:uFill>
                <a:solidFill>
                  <a:srgbClr val="FFFFFF"/>
                </a:solidFill>
              </a:uFill>
            </a:endParaRPr>
          </a:p>
          <a:p>
            <a:pPr>
              <a:lnSpc>
                <a:spcPct val="100000"/>
              </a:lnSpc>
              <a:spcBef>
                <a:spcPts val="641"/>
              </a:spcBef>
            </a:pPr>
            <a:r>
              <a:rPr lang="en-US" sz="2000" spc="-1" dirty="0">
                <a:uFill>
                  <a:solidFill>
                    <a:srgbClr val="FFFFFF"/>
                  </a:solidFill>
                </a:uFill>
              </a:rPr>
              <a:t>Implementation of station feedback from pipeline and archive</a:t>
            </a:r>
          </a:p>
          <a:p>
            <a:pPr>
              <a:lnSpc>
                <a:spcPct val="100000"/>
              </a:lnSpc>
              <a:spcBef>
                <a:spcPts val="641"/>
              </a:spcBef>
            </a:pPr>
            <a:endParaRPr lang="en-US" sz="2000" spc="-1" dirty="0">
              <a:uFill>
                <a:solidFill>
                  <a:srgbClr val="FFFFFF"/>
                </a:solidFill>
              </a:uFill>
            </a:endParaRPr>
          </a:p>
          <a:p>
            <a:pPr>
              <a:lnSpc>
                <a:spcPct val="100000"/>
              </a:lnSpc>
              <a:spcBef>
                <a:spcPts val="641"/>
              </a:spcBef>
            </a:pPr>
            <a:r>
              <a:rPr lang="en-GB" sz="2000" spc="-1" dirty="0">
                <a:uFill>
                  <a:solidFill>
                    <a:srgbClr val="FFFFFF"/>
                  </a:solidFill>
                </a:uFill>
              </a:rPr>
              <a:t>List</a:t>
            </a:r>
            <a:r>
              <a:rPr lang="es-ES" sz="2000" spc="-1" dirty="0">
                <a:uFill>
                  <a:solidFill>
                    <a:srgbClr val="FFFFFF"/>
                  </a:solidFill>
                </a:uFill>
              </a:rPr>
              <a:t> </a:t>
            </a:r>
            <a:r>
              <a:rPr lang="en-GB" sz="2000" spc="-1" dirty="0">
                <a:uFill>
                  <a:solidFill>
                    <a:srgbClr val="FFFFFF"/>
                  </a:solidFill>
                </a:uFill>
              </a:rPr>
              <a:t>of</a:t>
            </a:r>
            <a:r>
              <a:rPr lang="es-ES" sz="2000" spc="-1" dirty="0">
                <a:uFill>
                  <a:solidFill>
                    <a:srgbClr val="FFFFFF"/>
                  </a:solidFill>
                </a:uFill>
              </a:rPr>
              <a:t> </a:t>
            </a:r>
            <a:r>
              <a:rPr lang="en-GB" sz="2000" spc="-1" dirty="0">
                <a:uFill>
                  <a:solidFill>
                    <a:srgbClr val="FFFFFF"/>
                  </a:solidFill>
                </a:uFill>
              </a:rPr>
              <a:t>potential</a:t>
            </a:r>
            <a:r>
              <a:rPr lang="es-ES" sz="2000" spc="-1" dirty="0">
                <a:uFill>
                  <a:solidFill>
                    <a:srgbClr val="FFFFFF"/>
                  </a:solidFill>
                </a:uFill>
              </a:rPr>
              <a:t> new </a:t>
            </a:r>
            <a:r>
              <a:rPr lang="en-GB" sz="2000" spc="-1" dirty="0">
                <a:uFill>
                  <a:solidFill>
                    <a:srgbClr val="FFFFFF"/>
                  </a:solidFill>
                </a:uFill>
              </a:rPr>
              <a:t>telescopes</a:t>
            </a:r>
            <a:r>
              <a:rPr lang="es-ES" sz="2000" spc="-1" dirty="0">
                <a:uFill>
                  <a:solidFill>
                    <a:srgbClr val="FFFFFF"/>
                  </a:solidFill>
                </a:uFill>
              </a:rPr>
              <a:t> </a:t>
            </a:r>
            <a:r>
              <a:rPr lang="en-GB" sz="2000" spc="-1" dirty="0">
                <a:uFill>
                  <a:solidFill>
                    <a:srgbClr val="FFFFFF"/>
                  </a:solidFill>
                </a:uFill>
              </a:rPr>
              <a:t>includes</a:t>
            </a:r>
            <a:r>
              <a:rPr lang="es-ES" sz="2000" spc="-1" dirty="0">
                <a:uFill>
                  <a:solidFill>
                    <a:srgbClr val="FFFFFF"/>
                  </a:solidFill>
                </a:uFill>
              </a:rPr>
              <a:t>:</a:t>
            </a:r>
          </a:p>
          <a:p>
            <a:pPr marL="342900" indent="-342900">
              <a:lnSpc>
                <a:spcPct val="100000"/>
              </a:lnSpc>
              <a:spcBef>
                <a:spcPts val="641"/>
              </a:spcBef>
              <a:buFontTx/>
              <a:buChar char="-"/>
            </a:pPr>
            <a:r>
              <a:rPr lang="es-ES" sz="1600" spc="-1" dirty="0">
                <a:uFill>
                  <a:solidFill>
                    <a:srgbClr val="FFFFFF"/>
                  </a:solidFill>
                </a:uFill>
              </a:rPr>
              <a:t>NARIT 40m (</a:t>
            </a:r>
            <a:r>
              <a:rPr lang="en-GB" sz="1600" spc="-1" dirty="0">
                <a:uFill>
                  <a:solidFill>
                    <a:srgbClr val="FFFFFF"/>
                  </a:solidFill>
                </a:uFill>
              </a:rPr>
              <a:t>Thailand</a:t>
            </a:r>
            <a:r>
              <a:rPr lang="es-ES" sz="1600" spc="-1" dirty="0">
                <a:uFill>
                  <a:solidFill>
                    <a:srgbClr val="FFFFFF"/>
                  </a:solidFill>
                </a:uFill>
              </a:rPr>
              <a:t>)</a:t>
            </a:r>
          </a:p>
          <a:p>
            <a:pPr marL="342900" indent="-342900">
              <a:lnSpc>
                <a:spcPct val="100000"/>
              </a:lnSpc>
              <a:spcBef>
                <a:spcPts val="641"/>
              </a:spcBef>
              <a:buFontTx/>
              <a:buChar char="-"/>
            </a:pPr>
            <a:r>
              <a:rPr lang="en-GB" sz="1600" spc="-1" dirty="0">
                <a:uFill>
                  <a:solidFill>
                    <a:srgbClr val="FFFFFF"/>
                  </a:solidFill>
                </a:uFill>
              </a:rPr>
              <a:t>uGMRT</a:t>
            </a:r>
            <a:r>
              <a:rPr lang="es-ES" sz="1600" spc="-1" dirty="0">
                <a:uFill>
                  <a:solidFill>
                    <a:srgbClr val="FFFFFF"/>
                  </a:solidFill>
                </a:uFill>
              </a:rPr>
              <a:t> (India)</a:t>
            </a:r>
          </a:p>
          <a:p>
            <a:pPr marL="342900" indent="-342900">
              <a:lnSpc>
                <a:spcPct val="100000"/>
              </a:lnSpc>
              <a:spcBef>
                <a:spcPts val="641"/>
              </a:spcBef>
              <a:buFontTx/>
              <a:buChar char="-"/>
            </a:pPr>
            <a:r>
              <a:rPr lang="es-ES" sz="1600" spc="-1" dirty="0">
                <a:uFill>
                  <a:solidFill>
                    <a:srgbClr val="FFFFFF"/>
                  </a:solidFill>
                </a:uFill>
              </a:rPr>
              <a:t>ROT 54/2.6 (Armenia)</a:t>
            </a:r>
          </a:p>
          <a:p>
            <a:pPr marL="342900" indent="-342900">
              <a:lnSpc>
                <a:spcPct val="100000"/>
              </a:lnSpc>
              <a:spcBef>
                <a:spcPts val="641"/>
              </a:spcBef>
              <a:buFontTx/>
              <a:buChar char="-"/>
            </a:pPr>
            <a:r>
              <a:rPr lang="en-GB" sz="1600" spc="-1" dirty="0">
                <a:uFill>
                  <a:solidFill>
                    <a:srgbClr val="FFFFFF"/>
                  </a:solidFill>
                </a:uFill>
              </a:rPr>
              <a:t>Zolochiv</a:t>
            </a:r>
            <a:r>
              <a:rPr lang="es-ES" sz="1600" spc="-1" dirty="0">
                <a:uFill>
                  <a:solidFill>
                    <a:srgbClr val="FFFFFF"/>
                  </a:solidFill>
                </a:uFill>
              </a:rPr>
              <a:t> 32-m 32-m(</a:t>
            </a:r>
            <a:r>
              <a:rPr lang="en-GB" sz="1600" spc="-1" dirty="0">
                <a:uFill>
                  <a:solidFill>
                    <a:srgbClr val="FFFFFF"/>
                  </a:solidFill>
                </a:uFill>
              </a:rPr>
              <a:t>Ukraine</a:t>
            </a:r>
            <a:r>
              <a:rPr lang="es-ES" sz="1600" spc="-1" dirty="0">
                <a:uFill>
                  <a:solidFill>
                    <a:srgbClr val="FFFFFF"/>
                  </a:solidFill>
                </a:uFill>
              </a:rPr>
              <a:t>)</a:t>
            </a:r>
          </a:p>
        </p:txBody>
      </p:sp>
      <p:sp>
        <p:nvSpPr>
          <p:cNvPr id="45" name="CustomShape 6"/>
          <p:cNvSpPr/>
          <p:nvPr/>
        </p:nvSpPr>
        <p:spPr>
          <a:xfrm>
            <a:off x="357255" y="3616912"/>
            <a:ext cx="8693160" cy="20945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41"/>
              </a:spcBef>
            </a:pPr>
            <a:endParaRPr lang="es-ES" sz="2400" b="0" strike="noStrike" spc="-1" dirty="0">
              <a:uFill>
                <a:solidFill>
                  <a:srgbClr val="FFFFFF"/>
                </a:solidFill>
              </a:uFill>
            </a:endParaRPr>
          </a:p>
        </p:txBody>
      </p:sp>
      <p:sp>
        <p:nvSpPr>
          <p:cNvPr id="10" name="Title 1">
            <a:extLst>
              <a:ext uri="{FF2B5EF4-FFF2-40B4-BE49-F238E27FC236}">
                <a16:creationId xmlns:a16="http://schemas.microsoft.com/office/drawing/2014/main" id="{8C987B6E-3B79-49CA-BC09-23676BADB092}"/>
              </a:ext>
            </a:extLst>
          </p:cNvPr>
          <p:cNvSpPr>
            <a:spLocks noGrp="1"/>
          </p:cNvSpPr>
          <p:nvPr>
            <p:ph type="title"/>
          </p:nvPr>
        </p:nvSpPr>
        <p:spPr>
          <a:xfrm>
            <a:off x="609600" y="609600"/>
            <a:ext cx="8229600" cy="864096"/>
          </a:xfrm>
        </p:spPr>
        <p:txBody>
          <a:bodyPr>
            <a:normAutofit/>
          </a:bodyPr>
          <a:lstStyle/>
          <a:p>
            <a:pPr algn="r"/>
            <a:r>
              <a:rPr lang="en-GB" dirty="0"/>
              <a:t>Technical developments</a:t>
            </a:r>
          </a:p>
        </p:txBody>
      </p:sp>
      <p:sp>
        <p:nvSpPr>
          <p:cNvPr id="29" name="CustomShape 5">
            <a:extLst>
              <a:ext uri="{FF2B5EF4-FFF2-40B4-BE49-F238E27FC236}">
                <a16:creationId xmlns:a16="http://schemas.microsoft.com/office/drawing/2014/main" id="{F1230B58-96EB-44D5-8194-6EF66B3A55C1}"/>
              </a:ext>
            </a:extLst>
          </p:cNvPr>
          <p:cNvSpPr/>
          <p:nvPr/>
        </p:nvSpPr>
        <p:spPr>
          <a:xfrm>
            <a:off x="357255" y="4233749"/>
            <a:ext cx="4467059" cy="60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41"/>
              </a:spcBef>
            </a:pPr>
            <a:endParaRPr lang="en-US" sz="2400" b="0" strike="noStrike" spc="-1" dirty="0">
              <a:uFill>
                <a:solidFill>
                  <a:srgbClr val="FFFFFF"/>
                </a:solidFill>
              </a:uFill>
            </a:endParaRPr>
          </a:p>
        </p:txBody>
      </p:sp>
      <p:sp>
        <p:nvSpPr>
          <p:cNvPr id="3" name="Rectangle 2">
            <a:extLst>
              <a:ext uri="{FF2B5EF4-FFF2-40B4-BE49-F238E27FC236}">
                <a16:creationId xmlns:a16="http://schemas.microsoft.com/office/drawing/2014/main" id="{1D38B443-411E-485E-9480-B4941480376C}"/>
              </a:ext>
            </a:extLst>
          </p:cNvPr>
          <p:cNvSpPr/>
          <p:nvPr/>
        </p:nvSpPr>
        <p:spPr>
          <a:xfrm>
            <a:off x="4560036" y="1376016"/>
            <a:ext cx="4308362" cy="1569660"/>
          </a:xfrm>
          <a:prstGeom prst="rect">
            <a:avLst/>
          </a:prstGeom>
        </p:spPr>
        <p:txBody>
          <a:bodyPr wrap="square">
            <a:spAutoFit/>
          </a:bodyPr>
          <a:lstStyle/>
          <a:p>
            <a:r>
              <a:rPr lang="en-GB" sz="2800" i="1" dirty="0"/>
              <a:t>Enabled geodetic use of EVN correlator</a:t>
            </a:r>
          </a:p>
          <a:p>
            <a:r>
              <a:rPr lang="en-GB" sz="2000" i="1" dirty="0"/>
              <a:t>Full scale geodetic EVN observations</a:t>
            </a:r>
          </a:p>
          <a:p>
            <a:r>
              <a:rPr lang="en-GB" sz="2000" i="1" dirty="0"/>
              <a:t>More accurate positions of EVN stations</a:t>
            </a:r>
            <a:endParaRPr lang="en-GB" sz="2800" i="1" dirty="0"/>
          </a:p>
        </p:txBody>
      </p:sp>
      <p:sp>
        <p:nvSpPr>
          <p:cNvPr id="30" name="Footer Placeholder 16">
            <a:extLst>
              <a:ext uri="{FF2B5EF4-FFF2-40B4-BE49-F238E27FC236}">
                <a16:creationId xmlns:a16="http://schemas.microsoft.com/office/drawing/2014/main" id="{1EB49443-B338-4253-9EB1-E7EA11CF5F4A}"/>
              </a:ext>
            </a:extLst>
          </p:cNvPr>
          <p:cNvSpPr>
            <a:spLocks noGrp="1"/>
          </p:cNvSpPr>
          <p:nvPr>
            <p:ph type="ftr" sz="quarter" idx="11"/>
          </p:nvPr>
        </p:nvSpPr>
        <p:spPr>
          <a:xfrm>
            <a:off x="2324100" y="6356350"/>
            <a:ext cx="4495800" cy="365125"/>
          </a:xfrm>
        </p:spPr>
        <p:txBody>
          <a:bodyPr/>
          <a:lstStyle/>
          <a:p>
            <a:r>
              <a:rPr lang="en-US" dirty="0"/>
              <a:t>JUMPING JIVE final review - 12 October 2021, Online</a:t>
            </a:r>
          </a:p>
        </p:txBody>
      </p:sp>
      <p:pic>
        <p:nvPicPr>
          <p:cNvPr id="28" name="Imagen 4">
            <a:extLst>
              <a:ext uri="{FF2B5EF4-FFF2-40B4-BE49-F238E27FC236}">
                <a16:creationId xmlns:a16="http://schemas.microsoft.com/office/drawing/2014/main" id="{9D72D958-E735-4E60-9433-C5F527939623}"/>
              </a:ext>
            </a:extLst>
          </p:cNvPr>
          <p:cNvPicPr/>
          <p:nvPr/>
        </p:nvPicPr>
        <p:blipFill>
          <a:blip r:embed="rId2"/>
          <a:stretch>
            <a:fillRect/>
          </a:stretch>
        </p:blipFill>
        <p:spPr>
          <a:xfrm>
            <a:off x="4670867" y="3048000"/>
            <a:ext cx="4273560" cy="2524237"/>
          </a:xfrm>
          <a:prstGeom prst="rect">
            <a:avLst/>
          </a:prstGeom>
        </p:spPr>
      </p:pic>
      <p:sp>
        <p:nvSpPr>
          <p:cNvPr id="11" name="TextBox 10">
            <a:extLst>
              <a:ext uri="{FF2B5EF4-FFF2-40B4-BE49-F238E27FC236}">
                <a16:creationId xmlns:a16="http://schemas.microsoft.com/office/drawing/2014/main" id="{0B43BCF2-87B9-43BE-BB21-90985CF7C55F}"/>
              </a:ext>
            </a:extLst>
          </p:cNvPr>
          <p:cNvSpPr txBox="1"/>
          <p:nvPr/>
        </p:nvSpPr>
        <p:spPr>
          <a:xfrm>
            <a:off x="5257800" y="5572237"/>
            <a:ext cx="3406333" cy="307777"/>
          </a:xfrm>
          <a:prstGeom prst="rect">
            <a:avLst/>
          </a:prstGeom>
          <a:noFill/>
        </p:spPr>
        <p:txBody>
          <a:bodyPr wrap="square">
            <a:spAutoFit/>
          </a:bodyPr>
          <a:lstStyle/>
          <a:p>
            <a:r>
              <a:rPr lang="en-GB" sz="1400" i="1" dirty="0"/>
              <a:t>Positional changes of EVN stations</a:t>
            </a:r>
            <a:endParaRPr lang="en-US" sz="14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3" descr="neidhardt0201.png">
            <a:extLst>
              <a:ext uri="{FF2B5EF4-FFF2-40B4-BE49-F238E27FC236}">
                <a16:creationId xmlns:a16="http://schemas.microsoft.com/office/drawing/2014/main" id="{DB2A22AD-706D-494C-A5BB-49A244E20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085892"/>
            <a:ext cx="4495800" cy="2270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6517" y="1473696"/>
            <a:ext cx="5183683" cy="3631704"/>
          </a:xfrm>
        </p:spPr>
        <p:txBody>
          <a:bodyPr>
            <a:normAutofit fontScale="55000" lnSpcReduction="20000"/>
          </a:bodyPr>
          <a:lstStyle/>
          <a:p>
            <a:pPr marL="0" lvl="0" indent="0">
              <a:buNone/>
            </a:pPr>
            <a:r>
              <a:rPr lang="en-US" dirty="0"/>
              <a:t>VLBI depends on seamless interaction of different telescopes, equipment, locations,…</a:t>
            </a:r>
          </a:p>
          <a:p>
            <a:pPr marL="0" lvl="0" indent="0">
              <a:buNone/>
            </a:pPr>
            <a:endParaRPr lang="en-US" dirty="0"/>
          </a:p>
          <a:p>
            <a:r>
              <a:rPr lang="en-US" b="1" i="1" dirty="0"/>
              <a:t>Scheduling</a:t>
            </a:r>
            <a:r>
              <a:rPr lang="en-US" dirty="0"/>
              <a:t> of the array</a:t>
            </a:r>
          </a:p>
          <a:p>
            <a:pPr lvl="1"/>
            <a:r>
              <a:rPr lang="en-US" dirty="0"/>
              <a:t>Re-factored of existing legacy code using Python</a:t>
            </a:r>
          </a:p>
          <a:p>
            <a:pPr lvl="1"/>
            <a:r>
              <a:rPr lang="en-US" dirty="0"/>
              <a:t>Now it is easier to adapt, maintain and extend</a:t>
            </a:r>
          </a:p>
          <a:p>
            <a:pPr lvl="2"/>
            <a:endParaRPr lang="en-US" dirty="0"/>
          </a:p>
          <a:p>
            <a:r>
              <a:rPr lang="en-US" b="1" i="1" dirty="0"/>
              <a:t>Monitoring</a:t>
            </a:r>
            <a:r>
              <a:rPr lang="en-US" dirty="0"/>
              <a:t> of the array</a:t>
            </a:r>
          </a:p>
          <a:p>
            <a:pPr lvl="1"/>
            <a:r>
              <a:rPr lang="en-US" dirty="0"/>
              <a:t>Central web-based system</a:t>
            </a:r>
          </a:p>
          <a:p>
            <a:pPr lvl="1"/>
            <a:r>
              <a:rPr lang="en-US" dirty="0"/>
              <a:t>Enabling  automated warnings in case of failures</a:t>
            </a:r>
          </a:p>
          <a:p>
            <a:pPr lvl="1"/>
            <a:r>
              <a:rPr lang="en-US" dirty="0"/>
              <a:t>Provide information needed to continuously improve performance</a:t>
            </a:r>
          </a:p>
        </p:txBody>
      </p:sp>
      <p:sp>
        <p:nvSpPr>
          <p:cNvPr id="7" name="Title 1">
            <a:extLst>
              <a:ext uri="{FF2B5EF4-FFF2-40B4-BE49-F238E27FC236}">
                <a16:creationId xmlns:a16="http://schemas.microsoft.com/office/drawing/2014/main" id="{04353AE1-03B7-4EC0-B39F-81FF93A3A1AF}"/>
              </a:ext>
            </a:extLst>
          </p:cNvPr>
          <p:cNvSpPr txBox="1">
            <a:spLocks/>
          </p:cNvSpPr>
          <p:nvPr/>
        </p:nvSpPr>
        <p:spPr>
          <a:xfrm>
            <a:off x="609600" y="609600"/>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9DB7C4"/>
                </a:solidFill>
                <a:latin typeface="Century Gothic" panose="020B0502020202020204" pitchFamily="34" charset="0"/>
                <a:ea typeface="+mj-ea"/>
                <a:cs typeface="+mj-cs"/>
              </a:defRPr>
            </a:lvl1pPr>
          </a:lstStyle>
          <a:p>
            <a:pPr algn="r"/>
            <a:r>
              <a:rPr lang="en-GB" dirty="0"/>
              <a:t>Technical developments</a:t>
            </a:r>
          </a:p>
        </p:txBody>
      </p:sp>
      <p:sp>
        <p:nvSpPr>
          <p:cNvPr id="10" name="Footer Placeholder 9">
            <a:extLst>
              <a:ext uri="{FF2B5EF4-FFF2-40B4-BE49-F238E27FC236}">
                <a16:creationId xmlns:a16="http://schemas.microsoft.com/office/drawing/2014/main" id="{CE65A37C-AF5F-46F5-8860-A925D32D66F9}"/>
              </a:ext>
            </a:extLst>
          </p:cNvPr>
          <p:cNvSpPr>
            <a:spLocks noGrp="1"/>
          </p:cNvSpPr>
          <p:nvPr>
            <p:ph type="ftr" sz="quarter" idx="11"/>
          </p:nvPr>
        </p:nvSpPr>
        <p:spPr/>
        <p:txBody>
          <a:bodyPr/>
          <a:lstStyle/>
          <a:p>
            <a:r>
              <a:rPr lang="en-US" dirty="0"/>
              <a:t>JUMPING JIVE final review - 12 October 2021, Online</a:t>
            </a:r>
          </a:p>
        </p:txBody>
      </p:sp>
      <p:pic>
        <p:nvPicPr>
          <p:cNvPr id="6" name="Picture 5">
            <a:extLst>
              <a:ext uri="{FF2B5EF4-FFF2-40B4-BE49-F238E27FC236}">
                <a16:creationId xmlns:a16="http://schemas.microsoft.com/office/drawing/2014/main" id="{620C79D5-8C6E-402C-B862-2A09E86C0333}"/>
              </a:ext>
            </a:extLst>
          </p:cNvPr>
          <p:cNvPicPr>
            <a:picLocks noChangeAspect="1"/>
          </p:cNvPicPr>
          <p:nvPr/>
        </p:nvPicPr>
        <p:blipFill>
          <a:blip r:embed="rId3"/>
          <a:stretch>
            <a:fillRect/>
          </a:stretch>
        </p:blipFill>
        <p:spPr>
          <a:xfrm>
            <a:off x="6999006" y="1473696"/>
            <a:ext cx="2133600" cy="3299943"/>
          </a:xfrm>
          <a:prstGeom prst="rect">
            <a:avLst/>
          </a:prstGeom>
        </p:spPr>
      </p:pic>
      <p:pic>
        <p:nvPicPr>
          <p:cNvPr id="8" name="Picture 7">
            <a:extLst>
              <a:ext uri="{FF2B5EF4-FFF2-40B4-BE49-F238E27FC236}">
                <a16:creationId xmlns:a16="http://schemas.microsoft.com/office/drawing/2014/main" id="{6DD37E2F-F5E7-4895-A621-48BD974966A0}"/>
              </a:ext>
            </a:extLst>
          </p:cNvPr>
          <p:cNvPicPr>
            <a:picLocks noChangeAspect="1"/>
          </p:cNvPicPr>
          <p:nvPr/>
        </p:nvPicPr>
        <p:blipFill>
          <a:blip r:embed="rId4"/>
          <a:stretch>
            <a:fillRect/>
          </a:stretch>
        </p:blipFill>
        <p:spPr>
          <a:xfrm>
            <a:off x="5256032" y="1482242"/>
            <a:ext cx="1742974" cy="1753133"/>
          </a:xfrm>
          <a:prstGeom prst="rect">
            <a:avLst/>
          </a:prstGeom>
        </p:spPr>
      </p:pic>
    </p:spTree>
    <p:extLst>
      <p:ext uri="{BB962C8B-B14F-4D97-AF65-F5344CB8AC3E}">
        <p14:creationId xmlns:p14="http://schemas.microsoft.com/office/powerpoint/2010/main" val="349212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4530EDC-6CE5-4017-B6D8-4F9FBDA7182E}"/>
              </a:ext>
            </a:extLst>
          </p:cNvPr>
          <p:cNvSpPr txBox="1">
            <a:spLocks/>
          </p:cNvSpPr>
          <p:nvPr/>
        </p:nvSpPr>
        <p:spPr>
          <a:xfrm>
            <a:off x="762000" y="762000"/>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9DB7C4"/>
                </a:solidFill>
                <a:latin typeface="Century Gothic" panose="020B0502020202020204" pitchFamily="34" charset="0"/>
                <a:ea typeface="+mj-ea"/>
                <a:cs typeface="+mj-cs"/>
              </a:defRPr>
            </a:lvl1pPr>
          </a:lstStyle>
          <a:p>
            <a:pPr algn="r"/>
            <a:r>
              <a:rPr lang="en-GB" dirty="0"/>
              <a:t>Towards the future</a:t>
            </a:r>
          </a:p>
        </p:txBody>
      </p:sp>
      <p:sp>
        <p:nvSpPr>
          <p:cNvPr id="7" name="Footer Placeholder 6">
            <a:extLst>
              <a:ext uri="{FF2B5EF4-FFF2-40B4-BE49-F238E27FC236}">
                <a16:creationId xmlns:a16="http://schemas.microsoft.com/office/drawing/2014/main" id="{30F22786-F6FD-4CA6-8432-0183E5654BAD}"/>
              </a:ext>
            </a:extLst>
          </p:cNvPr>
          <p:cNvSpPr>
            <a:spLocks noGrp="1"/>
          </p:cNvSpPr>
          <p:nvPr>
            <p:ph type="ftr" sz="quarter" idx="11"/>
          </p:nvPr>
        </p:nvSpPr>
        <p:spPr/>
        <p:txBody>
          <a:bodyPr/>
          <a:lstStyle/>
          <a:p>
            <a:r>
              <a:rPr lang="en-US" dirty="0"/>
              <a:t>JUMPING JIVE final review - 12 October 2021, Online</a:t>
            </a:r>
          </a:p>
        </p:txBody>
      </p:sp>
      <p:sp>
        <p:nvSpPr>
          <p:cNvPr id="16" name="Content Placeholder 2">
            <a:extLst>
              <a:ext uri="{FF2B5EF4-FFF2-40B4-BE49-F238E27FC236}">
                <a16:creationId xmlns:a16="http://schemas.microsoft.com/office/drawing/2014/main" id="{867FDF9F-4D87-4396-8D0B-865571372244}"/>
              </a:ext>
            </a:extLst>
          </p:cNvPr>
          <p:cNvSpPr txBox="1">
            <a:spLocks/>
          </p:cNvSpPr>
          <p:nvPr/>
        </p:nvSpPr>
        <p:spPr>
          <a:xfrm>
            <a:off x="3429000" y="4561410"/>
            <a:ext cx="5715000" cy="195039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a:t>VLBI with the SKA</a:t>
            </a:r>
            <a:endParaRPr lang="en-GB" sz="2400" i="1" dirty="0"/>
          </a:p>
          <a:p>
            <a:pPr marL="0" indent="0">
              <a:buFont typeface="Arial" panose="020B0604020202020204" pitchFamily="34" charset="0"/>
              <a:buNone/>
            </a:pPr>
            <a:r>
              <a:rPr lang="en-GB" sz="1600" dirty="0">
                <a:cs typeface="Arial"/>
              </a:rPr>
              <a:t>Provided support for VLBI-SKA  integration and operations</a:t>
            </a:r>
          </a:p>
          <a:p>
            <a:pPr>
              <a:buFontTx/>
              <a:buChar char="-"/>
            </a:pPr>
            <a:r>
              <a:rPr lang="en-GB" sz="1600" dirty="0">
                <a:cs typeface="Arial"/>
              </a:rPr>
              <a:t>SKA-VLBI project scientist embedded at SKAO</a:t>
            </a:r>
          </a:p>
          <a:p>
            <a:pPr>
              <a:buFontTx/>
              <a:buChar char="-"/>
            </a:pPr>
            <a:r>
              <a:rPr lang="en-GB" sz="1600" dirty="0">
                <a:cs typeface="Arial"/>
              </a:rPr>
              <a:t>Portfolio of SKA-VLBI science (collaborate with SKA-VLBI WG)</a:t>
            </a:r>
          </a:p>
          <a:p>
            <a:pPr>
              <a:buFontTx/>
              <a:buChar char="-"/>
            </a:pPr>
            <a:r>
              <a:rPr lang="en-GB" sz="1600" dirty="0">
                <a:cs typeface="Arial"/>
              </a:rPr>
              <a:t>Definition of the interfaces between VLBI arrays and SKA</a:t>
            </a:r>
          </a:p>
        </p:txBody>
      </p:sp>
      <p:pic>
        <p:nvPicPr>
          <p:cNvPr id="9" name="Picture 8">
            <a:extLst>
              <a:ext uri="{FF2B5EF4-FFF2-40B4-BE49-F238E27FC236}">
                <a16:creationId xmlns:a16="http://schemas.microsoft.com/office/drawing/2014/main" id="{CD3BEDD1-BACD-49FD-87B6-D8DC87345270}"/>
              </a:ext>
            </a:extLst>
          </p:cNvPr>
          <p:cNvPicPr/>
          <p:nvPr/>
        </p:nvPicPr>
        <p:blipFill rotWithShape="1">
          <a:blip r:embed="rId2" cstate="print">
            <a:extLst>
              <a:ext uri="{28A0092B-C50C-407E-A947-70E740481C1C}">
                <a14:useLocalDpi xmlns:a14="http://schemas.microsoft.com/office/drawing/2010/main" val="0"/>
              </a:ext>
            </a:extLst>
          </a:blip>
          <a:srcRect t="11067" b="8631"/>
          <a:stretch/>
        </p:blipFill>
        <p:spPr bwMode="auto">
          <a:xfrm>
            <a:off x="6311366" y="2004781"/>
            <a:ext cx="2698750" cy="297180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B2A0283-F21D-462B-AAC6-6EBA8BAE7A35}"/>
              </a:ext>
            </a:extLst>
          </p:cNvPr>
          <p:cNvPicPr/>
          <p:nvPr/>
        </p:nvPicPr>
        <p:blipFill>
          <a:blip r:embed="rId3">
            <a:extLst>
              <a:ext uri="{28A0092B-C50C-407E-A947-70E740481C1C}">
                <a14:useLocalDpi xmlns:a14="http://schemas.microsoft.com/office/drawing/2010/main" val="0"/>
              </a:ext>
            </a:extLst>
          </a:blip>
          <a:stretch>
            <a:fillRect/>
          </a:stretch>
        </p:blipFill>
        <p:spPr>
          <a:xfrm>
            <a:off x="142525" y="4016244"/>
            <a:ext cx="3270250" cy="2352675"/>
          </a:xfrm>
          <a:prstGeom prst="rect">
            <a:avLst/>
          </a:prstGeom>
        </p:spPr>
      </p:pic>
      <p:sp>
        <p:nvSpPr>
          <p:cNvPr id="11" name="TextBox 10"/>
          <p:cNvSpPr txBox="1"/>
          <p:nvPr/>
        </p:nvSpPr>
        <p:spPr>
          <a:xfrm>
            <a:off x="133884" y="1406083"/>
            <a:ext cx="8474078" cy="2800767"/>
          </a:xfrm>
          <a:prstGeom prst="rect">
            <a:avLst/>
          </a:prstGeom>
          <a:noFill/>
        </p:spPr>
        <p:txBody>
          <a:bodyPr wrap="square" rtlCol="0">
            <a:spAutoFit/>
          </a:bodyPr>
          <a:lstStyle/>
          <a:p>
            <a:r>
              <a:rPr lang="en-US" sz="1600" dirty="0">
                <a:cs typeface="Arial"/>
              </a:rPr>
              <a:t>The scientific roadmap for VLBI in the next decade, has involved over 80 experts in the area of astrophysics, covering a worldwide geographical distribution and a reasonably balanced gender representation.</a:t>
            </a:r>
          </a:p>
          <a:p>
            <a:endParaRPr lang="en-US" sz="1600" dirty="0">
              <a:cs typeface="Arial"/>
            </a:endParaRPr>
          </a:p>
          <a:p>
            <a:pPr marL="285750" indent="-285750">
              <a:buFont typeface="Arial" panose="020B0604020202020204" pitchFamily="34" charset="0"/>
              <a:buChar char="•"/>
            </a:pPr>
            <a:r>
              <a:rPr lang="en-US" sz="1600" dirty="0">
                <a:cs typeface="Arial"/>
              </a:rPr>
              <a:t>state of the art in all fields which can be reached out by VLBI</a:t>
            </a:r>
          </a:p>
          <a:p>
            <a:pPr marL="285750" indent="-285750">
              <a:buFont typeface="Arial" panose="020B0604020202020204" pitchFamily="34" charset="0"/>
              <a:buChar char="•"/>
            </a:pPr>
            <a:r>
              <a:rPr lang="en-US" sz="1600" dirty="0">
                <a:cs typeface="Arial"/>
              </a:rPr>
              <a:t>scientific prospects for the next decade</a:t>
            </a:r>
          </a:p>
          <a:p>
            <a:pPr marL="285750" indent="-285750">
              <a:buFont typeface="Arial" panose="020B0604020202020204" pitchFamily="34" charset="0"/>
              <a:buChar char="•"/>
            </a:pPr>
            <a:r>
              <a:rPr lang="en-US" sz="1600" dirty="0">
                <a:cs typeface="Arial"/>
              </a:rPr>
              <a:t>Technical roadmap is following</a:t>
            </a:r>
          </a:p>
          <a:p>
            <a:endParaRPr lang="en-US" sz="1100" dirty="0">
              <a:cs typeface="Arial"/>
            </a:endParaRPr>
          </a:p>
          <a:p>
            <a:r>
              <a:rPr lang="en-US" sz="1600" dirty="0">
                <a:cs typeface="Arial"/>
              </a:rPr>
              <a:t>Wide dissemination to scientists, officers and stakeholders</a:t>
            </a:r>
          </a:p>
          <a:p>
            <a:pPr marL="285750" indent="-285750">
              <a:buFont typeface="Arial" panose="020B0604020202020204" pitchFamily="34" charset="0"/>
              <a:buChar char="•"/>
            </a:pPr>
            <a:r>
              <a:rPr lang="en-US" sz="1600" dirty="0">
                <a:cs typeface="Arial"/>
              </a:rPr>
              <a:t>presented at many international meetings</a:t>
            </a:r>
          </a:p>
          <a:p>
            <a:pPr marL="285750" indent="-285750">
              <a:buFont typeface="Arial" panose="020B0604020202020204" pitchFamily="34" charset="0"/>
              <a:buChar char="•"/>
            </a:pPr>
            <a:r>
              <a:rPr lang="en-US" sz="1600" dirty="0">
                <a:cs typeface="Arial"/>
              </a:rPr>
              <a:t>distributed in hard copy</a:t>
            </a:r>
          </a:p>
        </p:txBody>
      </p:sp>
    </p:spTree>
    <p:extLst>
      <p:ext uri="{BB962C8B-B14F-4D97-AF65-F5344CB8AC3E}">
        <p14:creationId xmlns:p14="http://schemas.microsoft.com/office/powerpoint/2010/main" val="2485107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45" y="1391960"/>
            <a:ext cx="8534400" cy="4602163"/>
          </a:xfrm>
        </p:spPr>
        <p:txBody>
          <a:bodyPr>
            <a:normAutofit/>
          </a:bodyPr>
          <a:lstStyle/>
          <a:p>
            <a:pPr marL="0" indent="0">
              <a:buNone/>
            </a:pPr>
            <a:r>
              <a:rPr lang="en-GB" sz="2400" i="1" dirty="0"/>
              <a:t>Capacity for VLBI in Africa</a:t>
            </a:r>
            <a:br>
              <a:rPr lang="en-GB" sz="2400" i="1" dirty="0"/>
            </a:br>
            <a:r>
              <a:rPr lang="en-GB" sz="1800" i="1" dirty="0"/>
              <a:t>Cooperation with African partners (+ DARA)</a:t>
            </a:r>
          </a:p>
          <a:p>
            <a:pPr marL="0" indent="0">
              <a:buNone/>
            </a:pPr>
            <a:r>
              <a:rPr lang="en-GB" sz="2400" i="1" dirty="0"/>
              <a:t>Multiple EU experts involved</a:t>
            </a:r>
            <a:endParaRPr lang="en-GB" sz="1800" i="1" dirty="0"/>
          </a:p>
          <a:p>
            <a:r>
              <a:rPr lang="en-GB" sz="1800" dirty="0"/>
              <a:t>Lecturing tours from EU to DARA countries</a:t>
            </a:r>
          </a:p>
          <a:p>
            <a:r>
              <a:rPr lang="en-US" sz="1800" dirty="0"/>
              <a:t>Advocating widely radio astronomy and VLBI (and JIVE and the EVN)</a:t>
            </a:r>
          </a:p>
          <a:p>
            <a:r>
              <a:rPr lang="en-GB" sz="1800" dirty="0"/>
              <a:t>Courses in Ghana, Kenya, Namibia/Botswana, Zambia, Mozambique &amp; South Africa</a:t>
            </a:r>
          </a:p>
          <a:p>
            <a:r>
              <a:rPr lang="en-GB" sz="1800" dirty="0"/>
              <a:t>Fund travel and other initiatives, </a:t>
            </a:r>
            <a:r>
              <a:rPr lang="en-GB" sz="1800" dirty="0">
                <a:sym typeface="Wingdings" panose="05000000000000000000" pitchFamily="2" charset="2"/>
              </a:rPr>
              <a:t>affected by COVID-19</a:t>
            </a:r>
          </a:p>
        </p:txBody>
      </p:sp>
      <p:sp>
        <p:nvSpPr>
          <p:cNvPr id="8" name="Footer Placeholder 7">
            <a:extLst>
              <a:ext uri="{FF2B5EF4-FFF2-40B4-BE49-F238E27FC236}">
                <a16:creationId xmlns:a16="http://schemas.microsoft.com/office/drawing/2014/main" id="{3EE0899A-2277-4AD6-8D72-4B2E45874EC9}"/>
              </a:ext>
            </a:extLst>
          </p:cNvPr>
          <p:cNvSpPr>
            <a:spLocks noGrp="1"/>
          </p:cNvSpPr>
          <p:nvPr>
            <p:ph type="ftr" sz="quarter" idx="11"/>
          </p:nvPr>
        </p:nvSpPr>
        <p:spPr/>
        <p:txBody>
          <a:bodyPr/>
          <a:lstStyle/>
          <a:p>
            <a:r>
              <a:rPr lang="en-US" dirty="0"/>
              <a:t>JUMPING JIVE final review - 12 October 2021, Online</a:t>
            </a:r>
          </a:p>
        </p:txBody>
      </p:sp>
      <p:sp>
        <p:nvSpPr>
          <p:cNvPr id="15" name="Title 1">
            <a:extLst>
              <a:ext uri="{FF2B5EF4-FFF2-40B4-BE49-F238E27FC236}">
                <a16:creationId xmlns:a16="http://schemas.microsoft.com/office/drawing/2014/main" id="{97A86514-AC9C-4759-9256-45CC94B402C3}"/>
              </a:ext>
            </a:extLst>
          </p:cNvPr>
          <p:cNvSpPr txBox="1">
            <a:spLocks/>
          </p:cNvSpPr>
          <p:nvPr/>
        </p:nvSpPr>
        <p:spPr>
          <a:xfrm>
            <a:off x="762000" y="762000"/>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rgbClr val="9DB7C4"/>
                </a:solidFill>
                <a:latin typeface="Century Gothic" panose="020B0502020202020204" pitchFamily="34" charset="0"/>
                <a:ea typeface="+mj-ea"/>
                <a:cs typeface="+mj-cs"/>
              </a:defRPr>
            </a:lvl1pPr>
          </a:lstStyle>
          <a:p>
            <a:pPr algn="r"/>
            <a:r>
              <a:rPr lang="en-GB" dirty="0"/>
              <a:t>Towards the future</a:t>
            </a:r>
          </a:p>
        </p:txBody>
      </p:sp>
      <p:sp>
        <p:nvSpPr>
          <p:cNvPr id="14" name="Rectangle 13">
            <a:extLst>
              <a:ext uri="{FF2B5EF4-FFF2-40B4-BE49-F238E27FC236}">
                <a16:creationId xmlns:a16="http://schemas.microsoft.com/office/drawing/2014/main" id="{D6F08CAB-760E-4239-BE74-DF3BE38286C6}"/>
              </a:ext>
            </a:extLst>
          </p:cNvPr>
          <p:cNvSpPr/>
          <p:nvPr/>
        </p:nvSpPr>
        <p:spPr>
          <a:xfrm>
            <a:off x="59845" y="4245308"/>
            <a:ext cx="3607725" cy="1754326"/>
          </a:xfrm>
          <a:prstGeom prst="rect">
            <a:avLst/>
          </a:prstGeom>
        </p:spPr>
        <p:txBody>
          <a:bodyPr wrap="square">
            <a:spAutoFit/>
          </a:bodyPr>
          <a:lstStyle/>
          <a:p>
            <a:r>
              <a:rPr lang="en-US" i="1" dirty="0"/>
              <a:t>Multiple new doctoral and postdoctoral researchers</a:t>
            </a:r>
          </a:p>
          <a:p>
            <a:pPr marL="285750" indent="-285750">
              <a:buFont typeface="Arial" panose="020B0604020202020204" pitchFamily="34" charset="0"/>
              <a:buChar char="•"/>
            </a:pPr>
            <a:r>
              <a:rPr lang="en-US" dirty="0">
                <a:ea typeface="Times New Roman" panose="02020603050405020304" pitchFamily="18" charset="0"/>
                <a:cs typeface="Times New Roman" panose="02020603050405020304" pitchFamily="18" charset="0"/>
              </a:rPr>
              <a:t>hundreds graduate-level students across 8 African countries</a:t>
            </a:r>
            <a:endParaRPr lang="en-GB" sz="2400" b="1" u="sng" dirty="0">
              <a:solidFill>
                <a:srgbClr val="FF0000"/>
              </a:solidFill>
            </a:endParaRPr>
          </a:p>
          <a:p>
            <a:r>
              <a:rPr lang="en-US" b="1" i="1" dirty="0"/>
              <a:t>Wider societal benefits in these new communities</a:t>
            </a:r>
            <a:endParaRPr lang="en-GB" b="1" i="1" dirty="0"/>
          </a:p>
        </p:txBody>
      </p:sp>
      <p:pic>
        <p:nvPicPr>
          <p:cNvPr id="18" name="Picture 17" descr="C:\Users\karuri\Downloads\IMG_0160.jpg">
            <a:extLst>
              <a:ext uri="{FF2B5EF4-FFF2-40B4-BE49-F238E27FC236}">
                <a16:creationId xmlns:a16="http://schemas.microsoft.com/office/drawing/2014/main" id="{0BFB9B56-31EC-48B5-B5A9-58C35DBA8BC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2919" y="1524000"/>
            <a:ext cx="1786204" cy="1294887"/>
          </a:xfrm>
          <a:prstGeom prst="rect">
            <a:avLst/>
          </a:prstGeom>
          <a:noFill/>
          <a:ln>
            <a:noFill/>
          </a:ln>
        </p:spPr>
      </p:pic>
      <p:grpSp>
        <p:nvGrpSpPr>
          <p:cNvPr id="10" name="Group 9">
            <a:extLst>
              <a:ext uri="{FF2B5EF4-FFF2-40B4-BE49-F238E27FC236}">
                <a16:creationId xmlns:a16="http://schemas.microsoft.com/office/drawing/2014/main" id="{FDD03F86-B2FF-4D37-B58F-B0548C14C3D8}"/>
              </a:ext>
            </a:extLst>
          </p:cNvPr>
          <p:cNvGrpSpPr/>
          <p:nvPr/>
        </p:nvGrpSpPr>
        <p:grpSpPr>
          <a:xfrm>
            <a:off x="3661160" y="4078588"/>
            <a:ext cx="5470021" cy="2017412"/>
            <a:chOff x="0" y="0"/>
            <a:chExt cx="5464810" cy="2015490"/>
          </a:xfrm>
        </p:grpSpPr>
        <p:pic>
          <p:nvPicPr>
            <p:cNvPr id="13" name="Picture 12">
              <a:extLst>
                <a:ext uri="{FF2B5EF4-FFF2-40B4-BE49-F238E27FC236}">
                  <a16:creationId xmlns:a16="http://schemas.microsoft.com/office/drawing/2014/main" id="{150E2624-ECBA-4886-93A5-F2E7CAFD0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688590" cy="2015490"/>
            </a:xfrm>
            <a:prstGeom prst="rect">
              <a:avLst/>
            </a:prstGeom>
          </p:spPr>
        </p:pic>
        <p:pic>
          <p:nvPicPr>
            <p:cNvPr id="16" name="Picture 15">
              <a:extLst>
                <a:ext uri="{FF2B5EF4-FFF2-40B4-BE49-F238E27FC236}">
                  <a16:creationId xmlns:a16="http://schemas.microsoft.com/office/drawing/2014/main" id="{DEFEEF3F-C9A1-4FE6-AF2F-787240937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600" y="0"/>
              <a:ext cx="2696210" cy="2015490"/>
            </a:xfrm>
            <a:prstGeom prst="rect">
              <a:avLst/>
            </a:prstGeom>
          </p:spPr>
        </p:pic>
      </p:grpSp>
    </p:spTree>
    <p:extLst>
      <p:ext uri="{BB962C8B-B14F-4D97-AF65-F5344CB8AC3E}">
        <p14:creationId xmlns:p14="http://schemas.microsoft.com/office/powerpoint/2010/main" val="1309823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J-presentation.potx" id="{8C5FEA8E-6F50-46B1-A663-CA86B25412AC}" vid="{06AF2EA6-ED1B-4AA1-AD03-45958ADEF6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JJ-presentation</Template>
  <TotalTime>23615</TotalTime>
  <Words>843</Words>
  <Application>Microsoft Office PowerPoint</Application>
  <PresentationFormat>On-screen Show (4:3)</PresentationFormat>
  <Paragraphs>123</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Trebuchet MS</vt:lpstr>
      <vt:lpstr>Office Theme</vt:lpstr>
      <vt:lpstr>JUMPING JIVE  Joining Up users for Maximising the Profile, the Innovation and the Necessary Globalisation of JIVE</vt:lpstr>
      <vt:lpstr>JUMPING JIVE objectives:</vt:lpstr>
      <vt:lpstr>Objectives of JUMPING JIVE</vt:lpstr>
      <vt:lpstr>PowerPoint Presentation</vt:lpstr>
      <vt:lpstr>PowerPoint Presentation</vt:lpstr>
      <vt:lpstr>Technical developments</vt:lpstr>
      <vt:lpstr>PowerPoint Presentation</vt:lpstr>
      <vt:lpstr>PowerPoint Presentation</vt:lpstr>
      <vt:lpstr>PowerPoint Presentation</vt:lpstr>
      <vt:lpstr>JUMPING JIVE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Giuseppe Cimo</dc:creator>
  <cp:lastModifiedBy>Giuseppe Cimo</cp:lastModifiedBy>
  <cp:revision>67</cp:revision>
  <dcterms:created xsi:type="dcterms:W3CDTF">2018-02-22T09:05:19Z</dcterms:created>
  <dcterms:modified xsi:type="dcterms:W3CDTF">2021-10-07T07:26:48Z</dcterms:modified>
</cp:coreProperties>
</file>