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60" r:id="rId3"/>
    <p:sldId id="271" r:id="rId4"/>
    <p:sldId id="277" r:id="rId5"/>
    <p:sldId id="273" r:id="rId6"/>
    <p:sldId id="278" r:id="rId7"/>
    <p:sldId id="275" r:id="rId8"/>
    <p:sldId id="263" r:id="rId9"/>
    <p:sldId id="270" r:id="rId10"/>
    <p:sldId id="28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B7C4"/>
    <a:srgbClr val="C321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howGuides="1">
      <p:cViewPr varScale="1">
        <p:scale>
          <a:sx n="168" d="100"/>
          <a:sy n="168" d="100"/>
        </p:scale>
        <p:origin x="4122" y="138"/>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notesViewPr>
    <p:cSldViewPr>
      <p:cViewPr varScale="1">
        <p:scale>
          <a:sx n="90" d="100"/>
          <a:sy n="90" d="100"/>
        </p:scale>
        <p:origin x="427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useppe Cimo" userId="4ea72ad821fc35db" providerId="LiveId" clId="{7D7BDC1B-0B8F-4B69-AED2-5148381C2B67}"/>
    <pc:docChg chg="undo custSel addSld delSld modSld sldOrd modMainMaster">
      <pc:chgData name="Giuseppe Cimo" userId="4ea72ad821fc35db" providerId="LiveId" clId="{7D7BDC1B-0B8F-4B69-AED2-5148381C2B67}" dt="2021-10-07T14:38:11.381" v="2140" actId="20577"/>
      <pc:docMkLst>
        <pc:docMk/>
      </pc:docMkLst>
      <pc:sldChg chg="addSp delSp modSp mod">
        <pc:chgData name="Giuseppe Cimo" userId="4ea72ad821fc35db" providerId="LiveId" clId="{7D7BDC1B-0B8F-4B69-AED2-5148381C2B67}" dt="2021-10-07T13:59:54.366" v="665" actId="15"/>
        <pc:sldMkLst>
          <pc:docMk/>
          <pc:sldMk cId="3656282959" sldId="260"/>
        </pc:sldMkLst>
        <pc:spChg chg="del">
          <ac:chgData name="Giuseppe Cimo" userId="4ea72ad821fc35db" providerId="LiveId" clId="{7D7BDC1B-0B8F-4B69-AED2-5148381C2B67}" dt="2021-10-05T14:45:02.645" v="13" actId="478"/>
          <ac:spMkLst>
            <pc:docMk/>
            <pc:sldMk cId="3656282959" sldId="260"/>
            <ac:spMk id="3" creationId="{00000000-0000-0000-0000-000000000000}"/>
          </ac:spMkLst>
        </pc:spChg>
        <pc:spChg chg="del">
          <ac:chgData name="Giuseppe Cimo" userId="4ea72ad821fc35db" providerId="LiveId" clId="{7D7BDC1B-0B8F-4B69-AED2-5148381C2B67}" dt="2021-10-06T07:26:59.325" v="85" actId="478"/>
          <ac:spMkLst>
            <pc:docMk/>
            <pc:sldMk cId="3656282959" sldId="260"/>
            <ac:spMk id="20" creationId="{43E6528D-2B72-4178-AD17-23250E4989E6}"/>
          </ac:spMkLst>
        </pc:spChg>
        <pc:spChg chg="del mod">
          <ac:chgData name="Giuseppe Cimo" userId="4ea72ad821fc35db" providerId="LiveId" clId="{7D7BDC1B-0B8F-4B69-AED2-5148381C2B67}" dt="2021-10-05T14:46:01.580" v="35"/>
          <ac:spMkLst>
            <pc:docMk/>
            <pc:sldMk cId="3656282959" sldId="260"/>
            <ac:spMk id="24" creationId="{30934AFE-D2F0-4611-9FA5-12D858612391}"/>
          </ac:spMkLst>
        </pc:spChg>
        <pc:spChg chg="add mod">
          <ac:chgData name="Giuseppe Cimo" userId="4ea72ad821fc35db" providerId="LiveId" clId="{7D7BDC1B-0B8F-4B69-AED2-5148381C2B67}" dt="2021-10-06T07:26:59.559" v="86"/>
          <ac:spMkLst>
            <pc:docMk/>
            <pc:sldMk cId="3656282959" sldId="260"/>
            <ac:spMk id="24" creationId="{F82360A3-E34F-4EDB-8B81-47652BFEE180}"/>
          </ac:spMkLst>
        </pc:spChg>
        <pc:spChg chg="del">
          <ac:chgData name="Giuseppe Cimo" userId="4ea72ad821fc35db" providerId="LiveId" clId="{7D7BDC1B-0B8F-4B69-AED2-5148381C2B67}" dt="2021-10-05T14:45:06.282" v="14" actId="478"/>
          <ac:spMkLst>
            <pc:docMk/>
            <pc:sldMk cId="3656282959" sldId="260"/>
            <ac:spMk id="26" creationId="{DDCF7BB0-B891-4A91-87D1-BEEB4E5E5AFE}"/>
          </ac:spMkLst>
        </pc:spChg>
        <pc:spChg chg="add del mod">
          <ac:chgData name="Giuseppe Cimo" userId="4ea72ad821fc35db" providerId="LiveId" clId="{7D7BDC1B-0B8F-4B69-AED2-5148381C2B67}" dt="2021-10-05T14:45:09.139" v="15" actId="478"/>
          <ac:spMkLst>
            <pc:docMk/>
            <pc:sldMk cId="3656282959" sldId="260"/>
            <ac:spMk id="27" creationId="{4F1DD86E-E481-4AB3-85B6-D1D68F18E642}"/>
          </ac:spMkLst>
        </pc:spChg>
        <pc:spChg chg="del">
          <ac:chgData name="Giuseppe Cimo" userId="4ea72ad821fc35db" providerId="LiveId" clId="{7D7BDC1B-0B8F-4B69-AED2-5148381C2B67}" dt="2021-10-05T14:45:06.282" v="14" actId="478"/>
          <ac:spMkLst>
            <pc:docMk/>
            <pc:sldMk cId="3656282959" sldId="260"/>
            <ac:spMk id="28" creationId="{03F25B31-3CDC-42CE-9835-7E73684529A2}"/>
          </ac:spMkLst>
        </pc:spChg>
        <pc:spChg chg="del">
          <ac:chgData name="Giuseppe Cimo" userId="4ea72ad821fc35db" providerId="LiveId" clId="{7D7BDC1B-0B8F-4B69-AED2-5148381C2B67}" dt="2021-10-05T14:45:06.282" v="14" actId="478"/>
          <ac:spMkLst>
            <pc:docMk/>
            <pc:sldMk cId="3656282959" sldId="260"/>
            <ac:spMk id="29" creationId="{C4CD430C-FFB6-47F8-88FF-B520D68B35D4}"/>
          </ac:spMkLst>
        </pc:spChg>
        <pc:spChg chg="del">
          <ac:chgData name="Giuseppe Cimo" userId="4ea72ad821fc35db" providerId="LiveId" clId="{7D7BDC1B-0B8F-4B69-AED2-5148381C2B67}" dt="2021-10-05T14:45:06.282" v="14" actId="478"/>
          <ac:spMkLst>
            <pc:docMk/>
            <pc:sldMk cId="3656282959" sldId="260"/>
            <ac:spMk id="30" creationId="{DA82EFE1-6867-4240-9DE1-CFF2E65A86EB}"/>
          </ac:spMkLst>
        </pc:spChg>
        <pc:spChg chg="del">
          <ac:chgData name="Giuseppe Cimo" userId="4ea72ad821fc35db" providerId="LiveId" clId="{7D7BDC1B-0B8F-4B69-AED2-5148381C2B67}" dt="2021-10-05T14:45:06.282" v="14" actId="478"/>
          <ac:spMkLst>
            <pc:docMk/>
            <pc:sldMk cId="3656282959" sldId="260"/>
            <ac:spMk id="34" creationId="{5EF1ABCB-43DC-4654-AE08-D04F653E7A71}"/>
          </ac:spMkLst>
        </pc:spChg>
        <pc:spChg chg="add del mod">
          <ac:chgData name="Giuseppe Cimo" userId="4ea72ad821fc35db" providerId="LiveId" clId="{7D7BDC1B-0B8F-4B69-AED2-5148381C2B67}" dt="2021-10-05T14:44:58.915" v="12" actId="478"/>
          <ac:spMkLst>
            <pc:docMk/>
            <pc:sldMk cId="3656282959" sldId="260"/>
            <ac:spMk id="35" creationId="{33F3C171-C21B-489C-939A-060D575C60DE}"/>
          </ac:spMkLst>
        </pc:spChg>
        <pc:spChg chg="add mod">
          <ac:chgData name="Giuseppe Cimo" userId="4ea72ad821fc35db" providerId="LiveId" clId="{7D7BDC1B-0B8F-4B69-AED2-5148381C2B67}" dt="2021-10-07T13:59:54.366" v="665" actId="15"/>
          <ac:spMkLst>
            <pc:docMk/>
            <pc:sldMk cId="3656282959" sldId="260"/>
            <ac:spMk id="38" creationId="{EBFC0332-0721-4D6B-90F4-307693332DA3}"/>
          </ac:spMkLst>
        </pc:spChg>
        <pc:picChg chg="del">
          <ac:chgData name="Giuseppe Cimo" userId="4ea72ad821fc35db" providerId="LiveId" clId="{7D7BDC1B-0B8F-4B69-AED2-5148381C2B67}" dt="2021-10-05T14:45:06.282" v="14" actId="478"/>
          <ac:picMkLst>
            <pc:docMk/>
            <pc:sldMk cId="3656282959" sldId="260"/>
            <ac:picMk id="7" creationId="{E1D4F88E-D23C-4923-9A38-091529B72EE7}"/>
          </ac:picMkLst>
        </pc:picChg>
        <pc:picChg chg="del">
          <ac:chgData name="Giuseppe Cimo" userId="4ea72ad821fc35db" providerId="LiveId" clId="{7D7BDC1B-0B8F-4B69-AED2-5148381C2B67}" dt="2021-10-05T14:45:06.282" v="14" actId="478"/>
          <ac:picMkLst>
            <pc:docMk/>
            <pc:sldMk cId="3656282959" sldId="260"/>
            <ac:picMk id="1026" creationId="{92B39DC4-F5CF-4F5A-8072-71EDA9DFC36C}"/>
          </ac:picMkLst>
        </pc:picChg>
        <pc:picChg chg="del">
          <ac:chgData name="Giuseppe Cimo" userId="4ea72ad821fc35db" providerId="LiveId" clId="{7D7BDC1B-0B8F-4B69-AED2-5148381C2B67}" dt="2021-10-05T14:45:06.282" v="14" actId="478"/>
          <ac:picMkLst>
            <pc:docMk/>
            <pc:sldMk cId="3656282959" sldId="260"/>
            <ac:picMk id="1028" creationId="{EB38CB0C-A09D-4118-8585-7C6E74EA658A}"/>
          </ac:picMkLst>
        </pc:picChg>
        <pc:picChg chg="del">
          <ac:chgData name="Giuseppe Cimo" userId="4ea72ad821fc35db" providerId="LiveId" clId="{7D7BDC1B-0B8F-4B69-AED2-5148381C2B67}" dt="2021-10-05T14:45:06.282" v="14" actId="478"/>
          <ac:picMkLst>
            <pc:docMk/>
            <pc:sldMk cId="3656282959" sldId="260"/>
            <ac:picMk id="1030" creationId="{E21AF09C-E8BA-4BEF-AA53-9F46D61A0929}"/>
          </ac:picMkLst>
        </pc:picChg>
        <pc:picChg chg="del">
          <ac:chgData name="Giuseppe Cimo" userId="4ea72ad821fc35db" providerId="LiveId" clId="{7D7BDC1B-0B8F-4B69-AED2-5148381C2B67}" dt="2021-10-05T14:45:06.282" v="14" actId="478"/>
          <ac:picMkLst>
            <pc:docMk/>
            <pc:sldMk cId="3656282959" sldId="260"/>
            <ac:picMk id="1032" creationId="{FB8B6EFC-8326-4647-9479-A2152DF1DF65}"/>
          </ac:picMkLst>
        </pc:picChg>
      </pc:sldChg>
      <pc:sldChg chg="addSp delSp modSp mod modShow">
        <pc:chgData name="Giuseppe Cimo" userId="4ea72ad821fc35db" providerId="LiveId" clId="{7D7BDC1B-0B8F-4B69-AED2-5148381C2B67}" dt="2021-10-07T14:37:30.055" v="2131" actId="1076"/>
        <pc:sldMkLst>
          <pc:docMk/>
          <pc:sldMk cId="1134916115" sldId="263"/>
        </pc:sldMkLst>
        <pc:spChg chg="del">
          <ac:chgData name="Giuseppe Cimo" userId="4ea72ad821fc35db" providerId="LiveId" clId="{7D7BDC1B-0B8F-4B69-AED2-5148381C2B67}" dt="2021-10-06T14:20:30.469" v="154" actId="478"/>
          <ac:spMkLst>
            <pc:docMk/>
            <pc:sldMk cId="1134916115" sldId="263"/>
            <ac:spMk id="5" creationId="{C0F20DF0-F574-4299-9015-E0DFA6C05F10}"/>
          </ac:spMkLst>
        </pc:spChg>
        <pc:spChg chg="del">
          <ac:chgData name="Giuseppe Cimo" userId="4ea72ad821fc35db" providerId="LiveId" clId="{7D7BDC1B-0B8F-4B69-AED2-5148381C2B67}" dt="2021-10-06T14:20:50.118" v="160" actId="478"/>
          <ac:spMkLst>
            <pc:docMk/>
            <pc:sldMk cId="1134916115" sldId="263"/>
            <ac:spMk id="9" creationId="{8F525448-396F-417E-A774-C4DB7E37BA9F}"/>
          </ac:spMkLst>
        </pc:spChg>
        <pc:spChg chg="add mod">
          <ac:chgData name="Giuseppe Cimo" userId="4ea72ad821fc35db" providerId="LiveId" clId="{7D7BDC1B-0B8F-4B69-AED2-5148381C2B67}" dt="2021-10-06T07:27:19.695" v="96"/>
          <ac:spMkLst>
            <pc:docMk/>
            <pc:sldMk cId="1134916115" sldId="263"/>
            <ac:spMk id="10" creationId="{94DFDBE1-3CC1-4D5A-BCDD-1EEDF8F94314}"/>
          </ac:spMkLst>
        </pc:spChg>
        <pc:spChg chg="del">
          <ac:chgData name="Giuseppe Cimo" userId="4ea72ad821fc35db" providerId="LiveId" clId="{7D7BDC1B-0B8F-4B69-AED2-5148381C2B67}" dt="2021-10-06T07:27:19.411" v="95" actId="478"/>
          <ac:spMkLst>
            <pc:docMk/>
            <pc:sldMk cId="1134916115" sldId="263"/>
            <ac:spMk id="17" creationId="{362CCF01-43AD-4913-95E4-D1AFACD57231}"/>
          </ac:spMkLst>
        </pc:spChg>
        <pc:graphicFrameChg chg="add mod">
          <ac:chgData name="Giuseppe Cimo" userId="4ea72ad821fc35db" providerId="LiveId" clId="{7D7BDC1B-0B8F-4B69-AED2-5148381C2B67}" dt="2021-10-06T14:20:12.337" v="152" actId="1076"/>
          <ac:graphicFrameMkLst>
            <pc:docMk/>
            <pc:sldMk cId="1134916115" sldId="263"/>
            <ac:graphicFrameMk id="11" creationId="{C98C4F80-C2A7-1546-9AF1-423829E6C17E}"/>
          </ac:graphicFrameMkLst>
        </pc:graphicFrameChg>
        <pc:graphicFrameChg chg="add mod">
          <ac:chgData name="Giuseppe Cimo" userId="4ea72ad821fc35db" providerId="LiveId" clId="{7D7BDC1B-0B8F-4B69-AED2-5148381C2B67}" dt="2021-10-07T14:37:30.055" v="2131" actId="1076"/>
          <ac:graphicFrameMkLst>
            <pc:docMk/>
            <pc:sldMk cId="1134916115" sldId="263"/>
            <ac:graphicFrameMk id="12" creationId="{5E248564-544A-7E4F-801E-AC96A7DBE1B4}"/>
          </ac:graphicFrameMkLst>
        </pc:graphicFrameChg>
        <pc:graphicFrameChg chg="del">
          <ac:chgData name="Giuseppe Cimo" userId="4ea72ad821fc35db" providerId="LiveId" clId="{7D7BDC1B-0B8F-4B69-AED2-5148381C2B67}" dt="2021-10-06T14:19:54.807" v="148" actId="478"/>
          <ac:graphicFrameMkLst>
            <pc:docMk/>
            <pc:sldMk cId="1134916115" sldId="263"/>
            <ac:graphicFrameMk id="32" creationId="{C98C4F80-C2A7-1546-9AF1-423829E6C17E}"/>
          </ac:graphicFrameMkLst>
        </pc:graphicFrameChg>
        <pc:graphicFrameChg chg="del">
          <ac:chgData name="Giuseppe Cimo" userId="4ea72ad821fc35db" providerId="LiveId" clId="{7D7BDC1B-0B8F-4B69-AED2-5148381C2B67}" dt="2021-10-06T14:20:16.206" v="153" actId="478"/>
          <ac:graphicFrameMkLst>
            <pc:docMk/>
            <pc:sldMk cId="1134916115" sldId="263"/>
            <ac:graphicFrameMk id="33" creationId="{5E248564-544A-7E4F-801E-AC96A7DBE1B4}"/>
          </ac:graphicFrameMkLst>
        </pc:graphicFrameChg>
      </pc:sldChg>
      <pc:sldChg chg="addSp delSp modSp mod">
        <pc:chgData name="Giuseppe Cimo" userId="4ea72ad821fc35db" providerId="LiveId" clId="{7D7BDC1B-0B8F-4B69-AED2-5148381C2B67}" dt="2021-10-06T14:23:10.201" v="191" actId="1076"/>
        <pc:sldMkLst>
          <pc:docMk/>
          <pc:sldMk cId="1675074742" sldId="270"/>
        </pc:sldMkLst>
        <pc:spChg chg="del">
          <ac:chgData name="Giuseppe Cimo" userId="4ea72ad821fc35db" providerId="LiveId" clId="{7D7BDC1B-0B8F-4B69-AED2-5148381C2B67}" dt="2021-10-06T07:27:30.581" v="101" actId="478"/>
          <ac:spMkLst>
            <pc:docMk/>
            <pc:sldMk cId="1675074742" sldId="270"/>
            <ac:spMk id="7" creationId="{B63D309F-647A-48B3-BDCA-32F5A9BDC134}"/>
          </ac:spMkLst>
        </pc:spChg>
        <pc:spChg chg="add mod">
          <ac:chgData name="Giuseppe Cimo" userId="4ea72ad821fc35db" providerId="LiveId" clId="{7D7BDC1B-0B8F-4B69-AED2-5148381C2B67}" dt="2021-10-06T07:27:30.914" v="102"/>
          <ac:spMkLst>
            <pc:docMk/>
            <pc:sldMk cId="1675074742" sldId="270"/>
            <ac:spMk id="9" creationId="{00237614-5116-4058-8055-D4620FF5F7DD}"/>
          </ac:spMkLst>
        </pc:spChg>
        <pc:graphicFrameChg chg="del">
          <ac:chgData name="Giuseppe Cimo" userId="4ea72ad821fc35db" providerId="LiveId" clId="{7D7BDC1B-0B8F-4B69-AED2-5148381C2B67}" dt="2021-10-06T14:21:56.652" v="169" actId="478"/>
          <ac:graphicFrameMkLst>
            <pc:docMk/>
            <pc:sldMk cId="1675074742" sldId="270"/>
            <ac:graphicFrameMk id="8" creationId="{115202CD-477C-6944-BC76-0F7FBA7230D9}"/>
          </ac:graphicFrameMkLst>
        </pc:graphicFrameChg>
        <pc:graphicFrameChg chg="add mod">
          <ac:chgData name="Giuseppe Cimo" userId="4ea72ad821fc35db" providerId="LiveId" clId="{7D7BDC1B-0B8F-4B69-AED2-5148381C2B67}" dt="2021-10-06T14:22:05.354" v="173" actId="1076"/>
          <ac:graphicFrameMkLst>
            <pc:docMk/>
            <pc:sldMk cId="1675074742" sldId="270"/>
            <ac:graphicFrameMk id="10" creationId="{5B8CB193-5E9A-9C44-B6AE-B84B5CF921F5}"/>
          </ac:graphicFrameMkLst>
        </pc:graphicFrameChg>
        <pc:graphicFrameChg chg="del">
          <ac:chgData name="Giuseppe Cimo" userId="4ea72ad821fc35db" providerId="LiveId" clId="{7D7BDC1B-0B8F-4B69-AED2-5148381C2B67}" dt="2021-10-06T14:22:08.252" v="174" actId="478"/>
          <ac:graphicFrameMkLst>
            <pc:docMk/>
            <pc:sldMk cId="1675074742" sldId="270"/>
            <ac:graphicFrameMk id="11" creationId="{B57524F0-526F-744E-9D44-92A5C46C33DA}"/>
          </ac:graphicFrameMkLst>
        </pc:graphicFrameChg>
        <pc:graphicFrameChg chg="del">
          <ac:chgData name="Giuseppe Cimo" userId="4ea72ad821fc35db" providerId="LiveId" clId="{7D7BDC1B-0B8F-4B69-AED2-5148381C2B67}" dt="2021-10-06T14:22:26.394" v="179" actId="478"/>
          <ac:graphicFrameMkLst>
            <pc:docMk/>
            <pc:sldMk cId="1675074742" sldId="270"/>
            <ac:graphicFrameMk id="12" creationId="{1AC35ACC-5590-D149-9672-8AD76F3C4852}"/>
          </ac:graphicFrameMkLst>
        </pc:graphicFrameChg>
        <pc:graphicFrameChg chg="del">
          <ac:chgData name="Giuseppe Cimo" userId="4ea72ad821fc35db" providerId="LiveId" clId="{7D7BDC1B-0B8F-4B69-AED2-5148381C2B67}" dt="2021-10-06T14:22:44.525" v="185" actId="478"/>
          <ac:graphicFrameMkLst>
            <pc:docMk/>
            <pc:sldMk cId="1675074742" sldId="270"/>
            <ac:graphicFrameMk id="13" creationId="{48ADBCA1-8142-EC48-B89C-6430A0F6AE14}"/>
          </ac:graphicFrameMkLst>
        </pc:graphicFrameChg>
        <pc:graphicFrameChg chg="add mod">
          <ac:chgData name="Giuseppe Cimo" userId="4ea72ad821fc35db" providerId="LiveId" clId="{7D7BDC1B-0B8F-4B69-AED2-5148381C2B67}" dt="2021-10-06T14:22:21.871" v="178" actId="1076"/>
          <ac:graphicFrameMkLst>
            <pc:docMk/>
            <pc:sldMk cId="1675074742" sldId="270"/>
            <ac:graphicFrameMk id="14" creationId="{C741FD82-6844-2346-875C-092259EEA62B}"/>
          </ac:graphicFrameMkLst>
        </pc:graphicFrameChg>
        <pc:graphicFrameChg chg="add mod">
          <ac:chgData name="Giuseppe Cimo" userId="4ea72ad821fc35db" providerId="LiveId" clId="{7D7BDC1B-0B8F-4B69-AED2-5148381C2B67}" dt="2021-10-06T14:23:10.201" v="191" actId="1076"/>
          <ac:graphicFrameMkLst>
            <pc:docMk/>
            <pc:sldMk cId="1675074742" sldId="270"/>
            <ac:graphicFrameMk id="15" creationId="{4B294399-3E40-AF4A-9248-22E21085378B}"/>
          </ac:graphicFrameMkLst>
        </pc:graphicFrameChg>
        <pc:graphicFrameChg chg="add mod">
          <ac:chgData name="Giuseppe Cimo" userId="4ea72ad821fc35db" providerId="LiveId" clId="{7D7BDC1B-0B8F-4B69-AED2-5148381C2B67}" dt="2021-10-06T14:23:00.548" v="189" actId="14100"/>
          <ac:graphicFrameMkLst>
            <pc:docMk/>
            <pc:sldMk cId="1675074742" sldId="270"/>
            <ac:graphicFrameMk id="16" creationId="{2D1AE351-F592-2B40-8A9F-C2C916B53B1B}"/>
          </ac:graphicFrameMkLst>
        </pc:graphicFrameChg>
      </pc:sldChg>
      <pc:sldChg chg="addSp delSp modSp mod">
        <pc:chgData name="Giuseppe Cimo" userId="4ea72ad821fc35db" providerId="LiveId" clId="{7D7BDC1B-0B8F-4B69-AED2-5148381C2B67}" dt="2021-10-07T14:18:59.619" v="1387" actId="1076"/>
        <pc:sldMkLst>
          <pc:docMk/>
          <pc:sldMk cId="3492127385" sldId="271"/>
        </pc:sldMkLst>
        <pc:spChg chg="mod">
          <ac:chgData name="Giuseppe Cimo" userId="4ea72ad821fc35db" providerId="LiveId" clId="{7D7BDC1B-0B8F-4B69-AED2-5148381C2B67}" dt="2021-10-07T14:18:59.619" v="1387" actId="1076"/>
          <ac:spMkLst>
            <pc:docMk/>
            <pc:sldMk cId="3492127385" sldId="271"/>
            <ac:spMk id="3" creationId="{C8AE4EDA-D191-4AD5-A55F-560D2617F615}"/>
          </ac:spMkLst>
        </pc:spChg>
        <pc:spChg chg="add mod">
          <ac:chgData name="Giuseppe Cimo" userId="4ea72ad821fc35db" providerId="LiveId" clId="{7D7BDC1B-0B8F-4B69-AED2-5148381C2B67}" dt="2021-10-06T07:27:04.310" v="88"/>
          <ac:spMkLst>
            <pc:docMk/>
            <pc:sldMk cId="3492127385" sldId="271"/>
            <ac:spMk id="8" creationId="{F8EBD9A3-1468-4627-B1A4-6E6F9E2D058A}"/>
          </ac:spMkLst>
        </pc:spChg>
        <pc:spChg chg="del">
          <ac:chgData name="Giuseppe Cimo" userId="4ea72ad821fc35db" providerId="LiveId" clId="{7D7BDC1B-0B8F-4B69-AED2-5148381C2B67}" dt="2021-10-06T07:27:04.029" v="87" actId="478"/>
          <ac:spMkLst>
            <pc:docMk/>
            <pc:sldMk cId="3492127385" sldId="271"/>
            <ac:spMk id="10" creationId="{CE65A37C-AF5F-46F5-8860-A925D32D66F9}"/>
          </ac:spMkLst>
        </pc:spChg>
        <pc:picChg chg="add mod">
          <ac:chgData name="Giuseppe Cimo" userId="4ea72ad821fc35db" providerId="LiveId" clId="{7D7BDC1B-0B8F-4B69-AED2-5148381C2B67}" dt="2021-10-07T14:18:40.601" v="1382" actId="1076"/>
          <ac:picMkLst>
            <pc:docMk/>
            <pc:sldMk cId="3492127385" sldId="271"/>
            <ac:picMk id="9" creationId="{19BB4573-7198-4771-82FB-4951121591E9}"/>
          </ac:picMkLst>
        </pc:picChg>
      </pc:sldChg>
      <pc:sldChg chg="addSp delSp modSp mod">
        <pc:chgData name="Giuseppe Cimo" userId="4ea72ad821fc35db" providerId="LiveId" clId="{7D7BDC1B-0B8F-4B69-AED2-5148381C2B67}" dt="2021-10-07T14:38:11.381" v="2140" actId="20577"/>
        <pc:sldMkLst>
          <pc:docMk/>
          <pc:sldMk cId="1657546046" sldId="273"/>
        </pc:sldMkLst>
        <pc:spChg chg="mod">
          <ac:chgData name="Giuseppe Cimo" userId="4ea72ad821fc35db" providerId="LiveId" clId="{7D7BDC1B-0B8F-4B69-AED2-5148381C2B67}" dt="2021-10-07T14:38:11.381" v="2140" actId="20577"/>
          <ac:spMkLst>
            <pc:docMk/>
            <pc:sldMk cId="1657546046" sldId="273"/>
            <ac:spMk id="7" creationId="{88C5A036-CC0C-4D68-9EDE-AD8001A68B57}"/>
          </ac:spMkLst>
        </pc:spChg>
        <pc:spChg chg="add mod">
          <ac:chgData name="Giuseppe Cimo" userId="4ea72ad821fc35db" providerId="LiveId" clId="{7D7BDC1B-0B8F-4B69-AED2-5148381C2B67}" dt="2021-10-06T07:27:12.760" v="92"/>
          <ac:spMkLst>
            <pc:docMk/>
            <pc:sldMk cId="1657546046" sldId="273"/>
            <ac:spMk id="8" creationId="{98B2E514-99D1-4E62-9C7D-9E5FCBD4FF4E}"/>
          </ac:spMkLst>
        </pc:spChg>
        <pc:spChg chg="del">
          <ac:chgData name="Giuseppe Cimo" userId="4ea72ad821fc35db" providerId="LiveId" clId="{7D7BDC1B-0B8F-4B69-AED2-5148381C2B67}" dt="2021-10-06T07:27:12.494" v="91" actId="478"/>
          <ac:spMkLst>
            <pc:docMk/>
            <pc:sldMk cId="1657546046" sldId="273"/>
            <ac:spMk id="18" creationId="{9E451BEE-44C4-4B77-A92E-51CA3A6962BE}"/>
          </ac:spMkLst>
        </pc:spChg>
        <pc:cxnChg chg="add mod">
          <ac:chgData name="Giuseppe Cimo" userId="4ea72ad821fc35db" providerId="LiveId" clId="{7D7BDC1B-0B8F-4B69-AED2-5148381C2B67}" dt="2021-10-07T14:34:05.177" v="1970" actId="1076"/>
          <ac:cxnSpMkLst>
            <pc:docMk/>
            <pc:sldMk cId="1657546046" sldId="273"/>
            <ac:cxnSpMk id="3" creationId="{EBBA5DE3-EDD1-4261-AAD4-D3BDEF510AC4}"/>
          </ac:cxnSpMkLst>
        </pc:cxnChg>
      </pc:sldChg>
      <pc:sldChg chg="addSp delSp modSp mod ord">
        <pc:chgData name="Giuseppe Cimo" userId="4ea72ad821fc35db" providerId="LiveId" clId="{7D7BDC1B-0B8F-4B69-AED2-5148381C2B67}" dt="2021-10-07T14:37:06.493" v="2129" actId="1076"/>
        <pc:sldMkLst>
          <pc:docMk/>
          <pc:sldMk cId="2485107862" sldId="275"/>
        </pc:sldMkLst>
        <pc:spChg chg="mod">
          <ac:chgData name="Giuseppe Cimo" userId="4ea72ad821fc35db" providerId="LiveId" clId="{7D7BDC1B-0B8F-4B69-AED2-5148381C2B67}" dt="2021-10-07T14:36:04.914" v="2039" actId="20577"/>
          <ac:spMkLst>
            <pc:docMk/>
            <pc:sldMk cId="2485107862" sldId="275"/>
            <ac:spMk id="2" creationId="{876A4714-B44D-4D7B-8AEA-EB759B53C020}"/>
          </ac:spMkLst>
        </pc:spChg>
        <pc:spChg chg="del">
          <ac:chgData name="Giuseppe Cimo" userId="4ea72ad821fc35db" providerId="LiveId" clId="{7D7BDC1B-0B8F-4B69-AED2-5148381C2B67}" dt="2021-10-06T07:27:25.942" v="99" actId="478"/>
          <ac:spMkLst>
            <pc:docMk/>
            <pc:sldMk cId="2485107862" sldId="275"/>
            <ac:spMk id="7" creationId="{30F22786-F6FD-4CA6-8432-0183E5654BAD}"/>
          </ac:spMkLst>
        </pc:spChg>
        <pc:spChg chg="add mod">
          <ac:chgData name="Giuseppe Cimo" userId="4ea72ad821fc35db" providerId="LiveId" clId="{7D7BDC1B-0B8F-4B69-AED2-5148381C2B67}" dt="2021-10-06T07:27:26.187" v="100"/>
          <ac:spMkLst>
            <pc:docMk/>
            <pc:sldMk cId="2485107862" sldId="275"/>
            <ac:spMk id="8" creationId="{A11072E9-85EB-48E4-A911-D012585F59AE}"/>
          </ac:spMkLst>
        </pc:spChg>
        <pc:spChg chg="add mod">
          <ac:chgData name="Giuseppe Cimo" userId="4ea72ad821fc35db" providerId="LiveId" clId="{7D7BDC1B-0B8F-4B69-AED2-5148381C2B67}" dt="2021-10-07T14:37:06.493" v="2129" actId="1076"/>
          <ac:spMkLst>
            <pc:docMk/>
            <pc:sldMk cId="2485107862" sldId="275"/>
            <ac:spMk id="9" creationId="{B96BBCBC-D7D5-4A66-8129-2F3C1EE5928D}"/>
          </ac:spMkLst>
        </pc:spChg>
      </pc:sldChg>
      <pc:sldChg chg="addSp delSp modSp mod">
        <pc:chgData name="Giuseppe Cimo" userId="4ea72ad821fc35db" providerId="LiveId" clId="{7D7BDC1B-0B8F-4B69-AED2-5148381C2B67}" dt="2021-10-07T14:30:39.505" v="1713" actId="14100"/>
        <pc:sldMkLst>
          <pc:docMk/>
          <pc:sldMk cId="1305716933" sldId="277"/>
        </pc:sldMkLst>
        <pc:spChg chg="mod">
          <ac:chgData name="Giuseppe Cimo" userId="4ea72ad821fc35db" providerId="LiveId" clId="{7D7BDC1B-0B8F-4B69-AED2-5148381C2B67}" dt="2021-10-07T14:30:39.505" v="1713" actId="14100"/>
          <ac:spMkLst>
            <pc:docMk/>
            <pc:sldMk cId="1305716933" sldId="277"/>
            <ac:spMk id="4" creationId="{D784330D-7C1F-4EB6-BF14-E7A445433693}"/>
          </ac:spMkLst>
        </pc:spChg>
        <pc:spChg chg="mod">
          <ac:chgData name="Giuseppe Cimo" userId="4ea72ad821fc35db" providerId="LiveId" clId="{7D7BDC1B-0B8F-4B69-AED2-5148381C2B67}" dt="2021-10-07T14:20:43.100" v="1436" actId="20577"/>
          <ac:spMkLst>
            <pc:docMk/>
            <pc:sldMk cId="1305716933" sldId="277"/>
            <ac:spMk id="7" creationId="{04353AE1-03B7-4EC0-B39F-81FF93A3A1AF}"/>
          </ac:spMkLst>
        </pc:spChg>
        <pc:spChg chg="add mod">
          <ac:chgData name="Giuseppe Cimo" userId="4ea72ad821fc35db" providerId="LiveId" clId="{7D7BDC1B-0B8F-4B69-AED2-5148381C2B67}" dt="2021-10-06T07:27:08.608" v="90"/>
          <ac:spMkLst>
            <pc:docMk/>
            <pc:sldMk cId="1305716933" sldId="277"/>
            <ac:spMk id="9" creationId="{F51322F1-D319-46CD-A0D7-644E5BF3B6A5}"/>
          </ac:spMkLst>
        </pc:spChg>
        <pc:spChg chg="add mod">
          <ac:chgData name="Giuseppe Cimo" userId="4ea72ad821fc35db" providerId="LiveId" clId="{7D7BDC1B-0B8F-4B69-AED2-5148381C2B67}" dt="2021-10-07T09:29:57.857" v="418" actId="1076"/>
          <ac:spMkLst>
            <pc:docMk/>
            <pc:sldMk cId="1305716933" sldId="277"/>
            <ac:spMk id="10" creationId="{A08653CB-FB63-4285-B6C0-7CFDFD948018}"/>
          </ac:spMkLst>
        </pc:spChg>
        <pc:spChg chg="del">
          <ac:chgData name="Giuseppe Cimo" userId="4ea72ad821fc35db" providerId="LiveId" clId="{7D7BDC1B-0B8F-4B69-AED2-5148381C2B67}" dt="2021-10-06T07:27:08.318" v="89" actId="478"/>
          <ac:spMkLst>
            <pc:docMk/>
            <pc:sldMk cId="1305716933" sldId="277"/>
            <ac:spMk id="10" creationId="{CE65A37C-AF5F-46F5-8860-A925D32D66F9}"/>
          </ac:spMkLst>
        </pc:spChg>
        <pc:picChg chg="del mod">
          <ac:chgData name="Giuseppe Cimo" userId="4ea72ad821fc35db" providerId="LiveId" clId="{7D7BDC1B-0B8F-4B69-AED2-5148381C2B67}" dt="2021-10-07T14:19:06.477" v="1388" actId="478"/>
          <ac:picMkLst>
            <pc:docMk/>
            <pc:sldMk cId="1305716933" sldId="277"/>
            <ac:picMk id="8" creationId="{339E4FB7-3DE9-4DB1-BD3B-0291237B34F8}"/>
          </ac:picMkLst>
        </pc:picChg>
      </pc:sldChg>
      <pc:sldChg chg="addSp delSp modSp mod">
        <pc:chgData name="Giuseppe Cimo" userId="4ea72ad821fc35db" providerId="LiveId" clId="{7D7BDC1B-0B8F-4B69-AED2-5148381C2B67}" dt="2021-10-07T14:35:13.133" v="2034" actId="113"/>
        <pc:sldMkLst>
          <pc:docMk/>
          <pc:sldMk cId="2378550771" sldId="278"/>
        </pc:sldMkLst>
        <pc:spChg chg="mod">
          <ac:chgData name="Giuseppe Cimo" userId="4ea72ad821fc35db" providerId="LiveId" clId="{7D7BDC1B-0B8F-4B69-AED2-5148381C2B67}" dt="2021-10-07T14:35:13.133" v="2034" actId="113"/>
          <ac:spMkLst>
            <pc:docMk/>
            <pc:sldMk cId="2378550771" sldId="278"/>
            <ac:spMk id="2" creationId="{FA12E0EF-5FF7-4B0E-AB1E-4544EDCDE2FD}"/>
          </ac:spMkLst>
        </pc:spChg>
        <pc:spChg chg="add del mod">
          <ac:chgData name="Giuseppe Cimo" userId="4ea72ad821fc35db" providerId="LiveId" clId="{7D7BDC1B-0B8F-4B69-AED2-5148381C2B67}" dt="2021-10-06T07:27:15.869" v="93" actId="478"/>
          <ac:spMkLst>
            <pc:docMk/>
            <pc:sldMk cId="2378550771" sldId="278"/>
            <ac:spMk id="9" creationId="{F595F798-CB13-4368-8ABF-A36620F4708F}"/>
          </ac:spMkLst>
        </pc:spChg>
        <pc:spChg chg="add mod">
          <ac:chgData name="Giuseppe Cimo" userId="4ea72ad821fc35db" providerId="LiveId" clId="{7D7BDC1B-0B8F-4B69-AED2-5148381C2B67}" dt="2021-10-06T07:27:16.141" v="94"/>
          <ac:spMkLst>
            <pc:docMk/>
            <pc:sldMk cId="2378550771" sldId="278"/>
            <ac:spMk id="10" creationId="{8A90CFC8-5422-4BE4-A756-004143B9DFA9}"/>
          </ac:spMkLst>
        </pc:spChg>
        <pc:spChg chg="mod">
          <ac:chgData name="Giuseppe Cimo" userId="4ea72ad821fc35db" providerId="LiveId" clId="{7D7BDC1B-0B8F-4B69-AED2-5148381C2B67}" dt="2021-10-07T13:58:55.845" v="658" actId="20577"/>
          <ac:spMkLst>
            <pc:docMk/>
            <pc:sldMk cId="2378550771" sldId="278"/>
            <ac:spMk id="12" creationId="{8927E563-A790-49BC-8A92-C56F95A3B8AA}"/>
          </ac:spMkLst>
        </pc:spChg>
        <pc:spChg chg="del">
          <ac:chgData name="Giuseppe Cimo" userId="4ea72ad821fc35db" providerId="LiveId" clId="{7D7BDC1B-0B8F-4B69-AED2-5148381C2B67}" dt="2021-10-06T07:25:53.015" v="66" actId="478"/>
          <ac:spMkLst>
            <pc:docMk/>
            <pc:sldMk cId="2378550771" sldId="278"/>
            <ac:spMk id="18" creationId="{9E451BEE-44C4-4B77-A92E-51CA3A6962BE}"/>
          </ac:spMkLst>
        </pc:spChg>
        <pc:graphicFrameChg chg="add mod">
          <ac:chgData name="Giuseppe Cimo" userId="4ea72ad821fc35db" providerId="LiveId" clId="{7D7BDC1B-0B8F-4B69-AED2-5148381C2B67}" dt="2021-10-07T14:14:22.587" v="1325" actId="1076"/>
          <ac:graphicFrameMkLst>
            <pc:docMk/>
            <pc:sldMk cId="2378550771" sldId="278"/>
            <ac:graphicFrameMk id="7" creationId="{3517A7EB-6468-0245-8F7F-FF336C7F2BDC}"/>
          </ac:graphicFrameMkLst>
        </pc:graphicFrameChg>
        <pc:picChg chg="del">
          <ac:chgData name="Giuseppe Cimo" userId="4ea72ad821fc35db" providerId="LiveId" clId="{7D7BDC1B-0B8F-4B69-AED2-5148381C2B67}" dt="2021-10-06T07:24:44.623" v="63" actId="478"/>
          <ac:picMkLst>
            <pc:docMk/>
            <pc:sldMk cId="2378550771" sldId="278"/>
            <ac:picMk id="8" creationId="{DD173EE5-38E4-4467-91D8-94765A39A144}"/>
          </ac:picMkLst>
        </pc:picChg>
      </pc:sldChg>
      <pc:sldChg chg="addSp delSp modSp add del mod">
        <pc:chgData name="Giuseppe Cimo" userId="4ea72ad821fc35db" providerId="LiveId" clId="{7D7BDC1B-0B8F-4B69-AED2-5148381C2B67}" dt="2021-10-06T14:21:54.033" v="168" actId="47"/>
        <pc:sldMkLst>
          <pc:docMk/>
          <pc:sldMk cId="1359518879" sldId="279"/>
        </pc:sldMkLst>
        <pc:spChg chg="add mod">
          <ac:chgData name="Giuseppe Cimo" userId="4ea72ad821fc35db" providerId="LiveId" clId="{7D7BDC1B-0B8F-4B69-AED2-5148381C2B67}" dt="2021-10-06T07:27:23.105" v="98"/>
          <ac:spMkLst>
            <pc:docMk/>
            <pc:sldMk cId="1359518879" sldId="279"/>
            <ac:spMk id="11" creationId="{59EEE9B9-59BE-4814-BB3A-14949BF8B4F3}"/>
          </ac:spMkLst>
        </pc:spChg>
        <pc:spChg chg="del">
          <ac:chgData name="Giuseppe Cimo" userId="4ea72ad821fc35db" providerId="LiveId" clId="{7D7BDC1B-0B8F-4B69-AED2-5148381C2B67}" dt="2021-10-06T07:27:22.788" v="97" actId="478"/>
          <ac:spMkLst>
            <pc:docMk/>
            <pc:sldMk cId="1359518879" sldId="279"/>
            <ac:spMk id="17" creationId="{362CCF01-43AD-4913-95E4-D1AFACD57231}"/>
          </ac:spMkLst>
        </pc:spChg>
      </pc:sldChg>
      <pc:sldChg chg="addSp delSp modSp mod">
        <pc:chgData name="Giuseppe Cimo" userId="4ea72ad821fc35db" providerId="LiveId" clId="{7D7BDC1B-0B8F-4B69-AED2-5148381C2B67}" dt="2021-10-06T14:25:56.796" v="250" actId="1076"/>
        <pc:sldMkLst>
          <pc:docMk/>
          <pc:sldMk cId="1146523845" sldId="280"/>
        </pc:sldMkLst>
        <pc:spChg chg="del">
          <ac:chgData name="Giuseppe Cimo" userId="4ea72ad821fc35db" providerId="LiveId" clId="{7D7BDC1B-0B8F-4B69-AED2-5148381C2B67}" dt="2021-10-06T07:27:34.190" v="103" actId="478"/>
          <ac:spMkLst>
            <pc:docMk/>
            <pc:sldMk cId="1146523845" sldId="280"/>
            <ac:spMk id="4" creationId="{68F2E1C9-BA39-4CB5-B2AB-312EDA7DA5C4}"/>
          </ac:spMkLst>
        </pc:spChg>
        <pc:spChg chg="add mod">
          <ac:chgData name="Giuseppe Cimo" userId="4ea72ad821fc35db" providerId="LiveId" clId="{7D7BDC1B-0B8F-4B69-AED2-5148381C2B67}" dt="2021-10-06T07:27:34.489" v="104"/>
          <ac:spMkLst>
            <pc:docMk/>
            <pc:sldMk cId="1146523845" sldId="280"/>
            <ac:spMk id="10" creationId="{A68B1F8A-B6F2-4084-AC4D-88CDC879D556}"/>
          </ac:spMkLst>
        </pc:spChg>
        <pc:graphicFrameChg chg="del">
          <ac:chgData name="Giuseppe Cimo" userId="4ea72ad821fc35db" providerId="LiveId" clId="{7D7BDC1B-0B8F-4B69-AED2-5148381C2B67}" dt="2021-10-06T14:23:27.618" v="192" actId="478"/>
          <ac:graphicFrameMkLst>
            <pc:docMk/>
            <pc:sldMk cId="1146523845" sldId="280"/>
            <ac:graphicFrameMk id="7" creationId="{D93F9780-2CDA-5449-9764-1D12344EB430}"/>
          </ac:graphicFrameMkLst>
        </pc:graphicFrameChg>
        <pc:graphicFrameChg chg="del">
          <ac:chgData name="Giuseppe Cimo" userId="4ea72ad821fc35db" providerId="LiveId" clId="{7D7BDC1B-0B8F-4B69-AED2-5148381C2B67}" dt="2021-10-06T14:23:43.174" v="198" actId="478"/>
          <ac:graphicFrameMkLst>
            <pc:docMk/>
            <pc:sldMk cId="1146523845" sldId="280"/>
            <ac:graphicFrameMk id="8" creationId="{6599B022-BAC7-1B43-B7A9-16AE0A958D40}"/>
          </ac:graphicFrameMkLst>
        </pc:graphicFrameChg>
        <pc:graphicFrameChg chg="del">
          <ac:chgData name="Giuseppe Cimo" userId="4ea72ad821fc35db" providerId="LiveId" clId="{7D7BDC1B-0B8F-4B69-AED2-5148381C2B67}" dt="2021-10-06T14:24:01.685" v="203" actId="478"/>
          <ac:graphicFrameMkLst>
            <pc:docMk/>
            <pc:sldMk cId="1146523845" sldId="280"/>
            <ac:graphicFrameMk id="9" creationId="{4A6B0F40-19C1-024A-8510-2A24D6495613}"/>
          </ac:graphicFrameMkLst>
        </pc:graphicFrameChg>
        <pc:graphicFrameChg chg="add mod">
          <ac:chgData name="Giuseppe Cimo" userId="4ea72ad821fc35db" providerId="LiveId" clId="{7D7BDC1B-0B8F-4B69-AED2-5148381C2B67}" dt="2021-10-06T14:25:15.167" v="242" actId="1036"/>
          <ac:graphicFrameMkLst>
            <pc:docMk/>
            <pc:sldMk cId="1146523845" sldId="280"/>
            <ac:graphicFrameMk id="11" creationId="{97EB010F-1596-1346-B384-1B3E598B8D43}"/>
          </ac:graphicFrameMkLst>
        </pc:graphicFrameChg>
        <pc:graphicFrameChg chg="add mod">
          <ac:chgData name="Giuseppe Cimo" userId="4ea72ad821fc35db" providerId="LiveId" clId="{7D7BDC1B-0B8F-4B69-AED2-5148381C2B67}" dt="2021-10-06T14:25:49.860" v="249"/>
          <ac:graphicFrameMkLst>
            <pc:docMk/>
            <pc:sldMk cId="1146523845" sldId="280"/>
            <ac:graphicFrameMk id="12" creationId="{9466BAEE-A3C0-964A-B4B7-B688D589D379}"/>
          </ac:graphicFrameMkLst>
        </pc:graphicFrameChg>
        <pc:graphicFrameChg chg="add mod">
          <ac:chgData name="Giuseppe Cimo" userId="4ea72ad821fc35db" providerId="LiveId" clId="{7D7BDC1B-0B8F-4B69-AED2-5148381C2B67}" dt="2021-10-06T14:25:19.835" v="246" actId="1036"/>
          <ac:graphicFrameMkLst>
            <pc:docMk/>
            <pc:sldMk cId="1146523845" sldId="280"/>
            <ac:graphicFrameMk id="13" creationId="{DCE33E6A-1FCB-5A44-A418-ADBB072F4622}"/>
          </ac:graphicFrameMkLst>
        </pc:graphicFrameChg>
        <pc:graphicFrameChg chg="add mod">
          <ac:chgData name="Giuseppe Cimo" userId="4ea72ad821fc35db" providerId="LiveId" clId="{7D7BDC1B-0B8F-4B69-AED2-5148381C2B67}" dt="2021-10-06T14:25:56.796" v="250" actId="1076"/>
          <ac:graphicFrameMkLst>
            <pc:docMk/>
            <pc:sldMk cId="1146523845" sldId="280"/>
            <ac:graphicFrameMk id="14" creationId="{7BE17139-5F13-8D46-BE99-5594B6D66FB7}"/>
          </ac:graphicFrameMkLst>
        </pc:graphicFrameChg>
        <pc:graphicFrameChg chg="add mod">
          <ac:chgData name="Giuseppe Cimo" userId="4ea72ad821fc35db" providerId="LiveId" clId="{7D7BDC1B-0B8F-4B69-AED2-5148381C2B67}" dt="2021-10-06T14:25:06.541" v="238" actId="14100"/>
          <ac:graphicFrameMkLst>
            <pc:docMk/>
            <pc:sldMk cId="1146523845" sldId="280"/>
            <ac:graphicFrameMk id="15" creationId="{AAA81EEE-D41E-D346-89BD-E996B12F84FD}"/>
          </ac:graphicFrameMkLst>
        </pc:graphicFrameChg>
      </pc:sldChg>
      <pc:sldMasterChg chg="modSldLayout">
        <pc:chgData name="Giuseppe Cimo" userId="4ea72ad821fc35db" providerId="LiveId" clId="{7D7BDC1B-0B8F-4B69-AED2-5148381C2B67}" dt="2021-10-06T07:26:41.673" v="84"/>
        <pc:sldMasterMkLst>
          <pc:docMk/>
          <pc:sldMasterMk cId="859716138" sldId="2147483648"/>
        </pc:sldMasterMkLst>
        <pc:sldLayoutChg chg="addSp delSp modSp mod">
          <pc:chgData name="Giuseppe Cimo" userId="4ea72ad821fc35db" providerId="LiveId" clId="{7D7BDC1B-0B8F-4B69-AED2-5148381C2B67}" dt="2021-10-06T07:26:14.708" v="69"/>
          <pc:sldLayoutMkLst>
            <pc:docMk/>
            <pc:sldMasterMk cId="859716138" sldId="2147483648"/>
            <pc:sldLayoutMk cId="1996728098" sldId="2147483650"/>
          </pc:sldLayoutMkLst>
          <pc:spChg chg="del">
            <ac:chgData name="Giuseppe Cimo" userId="4ea72ad821fc35db" providerId="LiveId" clId="{7D7BDC1B-0B8F-4B69-AED2-5148381C2B67}" dt="2021-10-06T07:26:13.343" v="68" actId="478"/>
            <ac:spMkLst>
              <pc:docMk/>
              <pc:sldMasterMk cId="859716138" sldId="2147483648"/>
              <pc:sldLayoutMk cId="1996728098" sldId="2147483650"/>
              <ac:spMk id="5" creationId="{00000000-0000-0000-0000-000000000000}"/>
            </ac:spMkLst>
          </pc:spChg>
          <pc:spChg chg="add mod">
            <ac:chgData name="Giuseppe Cimo" userId="4ea72ad821fc35db" providerId="LiveId" clId="{7D7BDC1B-0B8F-4B69-AED2-5148381C2B67}" dt="2021-10-06T07:26:14.708" v="69"/>
            <ac:spMkLst>
              <pc:docMk/>
              <pc:sldMasterMk cId="859716138" sldId="2147483648"/>
              <pc:sldLayoutMk cId="1996728098" sldId="2147483650"/>
              <ac:spMk id="7" creationId="{9892356F-A42B-4609-AFCD-3007568D4D35}"/>
            </ac:spMkLst>
          </pc:spChg>
        </pc:sldLayoutChg>
        <pc:sldLayoutChg chg="addSp delSp modSp mod">
          <pc:chgData name="Giuseppe Cimo" userId="4ea72ad821fc35db" providerId="LiveId" clId="{7D7BDC1B-0B8F-4B69-AED2-5148381C2B67}" dt="2021-10-06T07:26:18.816" v="71"/>
          <pc:sldLayoutMkLst>
            <pc:docMk/>
            <pc:sldMasterMk cId="859716138" sldId="2147483648"/>
            <pc:sldLayoutMk cId="940718925" sldId="2147483651"/>
          </pc:sldLayoutMkLst>
          <pc:spChg chg="del">
            <ac:chgData name="Giuseppe Cimo" userId="4ea72ad821fc35db" providerId="LiveId" clId="{7D7BDC1B-0B8F-4B69-AED2-5148381C2B67}" dt="2021-10-06T07:26:18.453" v="70" actId="478"/>
            <ac:spMkLst>
              <pc:docMk/>
              <pc:sldMasterMk cId="859716138" sldId="2147483648"/>
              <pc:sldLayoutMk cId="940718925" sldId="2147483651"/>
              <ac:spMk id="5" creationId="{00000000-0000-0000-0000-000000000000}"/>
            </ac:spMkLst>
          </pc:spChg>
          <pc:spChg chg="add mod">
            <ac:chgData name="Giuseppe Cimo" userId="4ea72ad821fc35db" providerId="LiveId" clId="{7D7BDC1B-0B8F-4B69-AED2-5148381C2B67}" dt="2021-10-06T07:26:18.816" v="71"/>
            <ac:spMkLst>
              <pc:docMk/>
              <pc:sldMasterMk cId="859716138" sldId="2147483648"/>
              <pc:sldLayoutMk cId="940718925" sldId="2147483651"/>
              <ac:spMk id="7" creationId="{4F9D8B1D-5260-4337-AA19-CC85D8F0F263}"/>
            </ac:spMkLst>
          </pc:spChg>
        </pc:sldLayoutChg>
        <pc:sldLayoutChg chg="addSp delSp modSp mod">
          <pc:chgData name="Giuseppe Cimo" userId="4ea72ad821fc35db" providerId="LiveId" clId="{7D7BDC1B-0B8F-4B69-AED2-5148381C2B67}" dt="2021-10-06T07:26:22.655" v="73"/>
          <pc:sldLayoutMkLst>
            <pc:docMk/>
            <pc:sldMasterMk cId="859716138" sldId="2147483648"/>
            <pc:sldLayoutMk cId="1938092204" sldId="2147483652"/>
          </pc:sldLayoutMkLst>
          <pc:spChg chg="del">
            <ac:chgData name="Giuseppe Cimo" userId="4ea72ad821fc35db" providerId="LiveId" clId="{7D7BDC1B-0B8F-4B69-AED2-5148381C2B67}" dt="2021-10-06T07:26:22.207" v="72" actId="478"/>
            <ac:spMkLst>
              <pc:docMk/>
              <pc:sldMasterMk cId="859716138" sldId="2147483648"/>
              <pc:sldLayoutMk cId="1938092204" sldId="2147483652"/>
              <ac:spMk id="6" creationId="{00000000-0000-0000-0000-000000000000}"/>
            </ac:spMkLst>
          </pc:spChg>
          <pc:spChg chg="add mod">
            <ac:chgData name="Giuseppe Cimo" userId="4ea72ad821fc35db" providerId="LiveId" clId="{7D7BDC1B-0B8F-4B69-AED2-5148381C2B67}" dt="2021-10-06T07:26:22.655" v="73"/>
            <ac:spMkLst>
              <pc:docMk/>
              <pc:sldMasterMk cId="859716138" sldId="2147483648"/>
              <pc:sldLayoutMk cId="1938092204" sldId="2147483652"/>
              <ac:spMk id="8" creationId="{9A4CB515-C62F-4657-B608-0C94FA33357E}"/>
            </ac:spMkLst>
          </pc:spChg>
        </pc:sldLayoutChg>
        <pc:sldLayoutChg chg="addSp delSp modSp mod">
          <pc:chgData name="Giuseppe Cimo" userId="4ea72ad821fc35db" providerId="LiveId" clId="{7D7BDC1B-0B8F-4B69-AED2-5148381C2B67}" dt="2021-10-06T07:26:26.472" v="75"/>
          <pc:sldLayoutMkLst>
            <pc:docMk/>
            <pc:sldMasterMk cId="859716138" sldId="2147483648"/>
            <pc:sldLayoutMk cId="3046817010" sldId="2147483653"/>
          </pc:sldLayoutMkLst>
          <pc:spChg chg="del">
            <ac:chgData name="Giuseppe Cimo" userId="4ea72ad821fc35db" providerId="LiveId" clId="{7D7BDC1B-0B8F-4B69-AED2-5148381C2B67}" dt="2021-10-06T07:26:26.207" v="74" actId="478"/>
            <ac:spMkLst>
              <pc:docMk/>
              <pc:sldMasterMk cId="859716138" sldId="2147483648"/>
              <pc:sldLayoutMk cId="3046817010" sldId="2147483653"/>
              <ac:spMk id="8" creationId="{00000000-0000-0000-0000-000000000000}"/>
            </ac:spMkLst>
          </pc:spChg>
          <pc:spChg chg="add mod">
            <ac:chgData name="Giuseppe Cimo" userId="4ea72ad821fc35db" providerId="LiveId" clId="{7D7BDC1B-0B8F-4B69-AED2-5148381C2B67}" dt="2021-10-06T07:26:26.472" v="75"/>
            <ac:spMkLst>
              <pc:docMk/>
              <pc:sldMasterMk cId="859716138" sldId="2147483648"/>
              <pc:sldLayoutMk cId="3046817010" sldId="2147483653"/>
              <ac:spMk id="10" creationId="{9B0A2282-9E5A-4AE9-86B5-FBA3A20EE9B0}"/>
            </ac:spMkLst>
          </pc:spChg>
        </pc:sldLayoutChg>
        <pc:sldLayoutChg chg="addSp delSp modSp mod">
          <pc:chgData name="Giuseppe Cimo" userId="4ea72ad821fc35db" providerId="LiveId" clId="{7D7BDC1B-0B8F-4B69-AED2-5148381C2B67}" dt="2021-10-06T07:26:29.914" v="77"/>
          <pc:sldLayoutMkLst>
            <pc:docMk/>
            <pc:sldMasterMk cId="859716138" sldId="2147483648"/>
            <pc:sldLayoutMk cId="1630047049" sldId="2147483654"/>
          </pc:sldLayoutMkLst>
          <pc:spChg chg="del">
            <ac:chgData name="Giuseppe Cimo" userId="4ea72ad821fc35db" providerId="LiveId" clId="{7D7BDC1B-0B8F-4B69-AED2-5148381C2B67}" dt="2021-10-06T07:26:29.628" v="76" actId="478"/>
            <ac:spMkLst>
              <pc:docMk/>
              <pc:sldMasterMk cId="859716138" sldId="2147483648"/>
              <pc:sldLayoutMk cId="1630047049" sldId="2147483654"/>
              <ac:spMk id="4" creationId="{00000000-0000-0000-0000-000000000000}"/>
            </ac:spMkLst>
          </pc:spChg>
          <pc:spChg chg="add mod">
            <ac:chgData name="Giuseppe Cimo" userId="4ea72ad821fc35db" providerId="LiveId" clId="{7D7BDC1B-0B8F-4B69-AED2-5148381C2B67}" dt="2021-10-06T07:26:29.914" v="77"/>
            <ac:spMkLst>
              <pc:docMk/>
              <pc:sldMasterMk cId="859716138" sldId="2147483648"/>
              <pc:sldLayoutMk cId="1630047049" sldId="2147483654"/>
              <ac:spMk id="6" creationId="{B0E95185-CF59-425C-8D06-C4CEBD49FC35}"/>
            </ac:spMkLst>
          </pc:spChg>
        </pc:sldLayoutChg>
        <pc:sldLayoutChg chg="addSp delSp modSp mod">
          <pc:chgData name="Giuseppe Cimo" userId="4ea72ad821fc35db" providerId="LiveId" clId="{7D7BDC1B-0B8F-4B69-AED2-5148381C2B67}" dt="2021-10-06T07:26:32.667" v="79"/>
          <pc:sldLayoutMkLst>
            <pc:docMk/>
            <pc:sldMasterMk cId="859716138" sldId="2147483648"/>
            <pc:sldLayoutMk cId="3612412988" sldId="2147483655"/>
          </pc:sldLayoutMkLst>
          <pc:spChg chg="del">
            <ac:chgData name="Giuseppe Cimo" userId="4ea72ad821fc35db" providerId="LiveId" clId="{7D7BDC1B-0B8F-4B69-AED2-5148381C2B67}" dt="2021-10-06T07:26:32.398" v="78" actId="478"/>
            <ac:spMkLst>
              <pc:docMk/>
              <pc:sldMasterMk cId="859716138" sldId="2147483648"/>
              <pc:sldLayoutMk cId="3612412988" sldId="2147483655"/>
              <ac:spMk id="3" creationId="{00000000-0000-0000-0000-000000000000}"/>
            </ac:spMkLst>
          </pc:spChg>
          <pc:spChg chg="add mod">
            <ac:chgData name="Giuseppe Cimo" userId="4ea72ad821fc35db" providerId="LiveId" clId="{7D7BDC1B-0B8F-4B69-AED2-5148381C2B67}" dt="2021-10-06T07:26:32.667" v="79"/>
            <ac:spMkLst>
              <pc:docMk/>
              <pc:sldMasterMk cId="859716138" sldId="2147483648"/>
              <pc:sldLayoutMk cId="3612412988" sldId="2147483655"/>
              <ac:spMk id="5" creationId="{D2552FD8-A0AD-4B7F-A222-79C8CB2B025C}"/>
            </ac:spMkLst>
          </pc:spChg>
        </pc:sldLayoutChg>
        <pc:sldLayoutChg chg="addSp delSp modSp mod">
          <pc:chgData name="Giuseppe Cimo" userId="4ea72ad821fc35db" providerId="LiveId" clId="{7D7BDC1B-0B8F-4B69-AED2-5148381C2B67}" dt="2021-10-06T07:26:35.634" v="81"/>
          <pc:sldLayoutMkLst>
            <pc:docMk/>
            <pc:sldMasterMk cId="859716138" sldId="2147483648"/>
            <pc:sldLayoutMk cId="1264911312" sldId="2147483656"/>
          </pc:sldLayoutMkLst>
          <pc:spChg chg="del">
            <ac:chgData name="Giuseppe Cimo" userId="4ea72ad821fc35db" providerId="LiveId" clId="{7D7BDC1B-0B8F-4B69-AED2-5148381C2B67}" dt="2021-10-06T07:26:35.341" v="80" actId="478"/>
            <ac:spMkLst>
              <pc:docMk/>
              <pc:sldMasterMk cId="859716138" sldId="2147483648"/>
              <pc:sldLayoutMk cId="1264911312" sldId="2147483656"/>
              <ac:spMk id="6" creationId="{00000000-0000-0000-0000-000000000000}"/>
            </ac:spMkLst>
          </pc:spChg>
          <pc:spChg chg="add mod">
            <ac:chgData name="Giuseppe Cimo" userId="4ea72ad821fc35db" providerId="LiveId" clId="{7D7BDC1B-0B8F-4B69-AED2-5148381C2B67}" dt="2021-10-06T07:26:35.634" v="81"/>
            <ac:spMkLst>
              <pc:docMk/>
              <pc:sldMasterMk cId="859716138" sldId="2147483648"/>
              <pc:sldLayoutMk cId="1264911312" sldId="2147483656"/>
              <ac:spMk id="8" creationId="{00A719F0-7224-4909-8795-5A218783AF58}"/>
            </ac:spMkLst>
          </pc:spChg>
        </pc:sldLayoutChg>
        <pc:sldLayoutChg chg="addSp delSp modSp mod">
          <pc:chgData name="Giuseppe Cimo" userId="4ea72ad821fc35db" providerId="LiveId" clId="{7D7BDC1B-0B8F-4B69-AED2-5148381C2B67}" dt="2021-10-06T07:26:41.673" v="84"/>
          <pc:sldLayoutMkLst>
            <pc:docMk/>
            <pc:sldMasterMk cId="859716138" sldId="2147483648"/>
            <pc:sldLayoutMk cId="2411403573" sldId="2147483657"/>
          </pc:sldLayoutMkLst>
          <pc:spChg chg="del mod">
            <ac:chgData name="Giuseppe Cimo" userId="4ea72ad821fc35db" providerId="LiveId" clId="{7D7BDC1B-0B8F-4B69-AED2-5148381C2B67}" dt="2021-10-06T07:26:41.292" v="83" actId="478"/>
            <ac:spMkLst>
              <pc:docMk/>
              <pc:sldMasterMk cId="859716138" sldId="2147483648"/>
              <pc:sldLayoutMk cId="2411403573" sldId="2147483657"/>
              <ac:spMk id="6" creationId="{00000000-0000-0000-0000-000000000000}"/>
            </ac:spMkLst>
          </pc:spChg>
          <pc:spChg chg="add mod">
            <ac:chgData name="Giuseppe Cimo" userId="4ea72ad821fc35db" providerId="LiveId" clId="{7D7BDC1B-0B8F-4B69-AED2-5148381C2B67}" dt="2021-10-06T07:26:41.673" v="84"/>
            <ac:spMkLst>
              <pc:docMk/>
              <pc:sldMasterMk cId="859716138" sldId="2147483648"/>
              <pc:sldLayoutMk cId="2411403573" sldId="2147483657"/>
              <ac:spMk id="8" creationId="{F948CED3-7B3D-47B3-BEA3-B31AB6540E99}"/>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d.docs.live.net/4ea72ad821fc35db/Jumping%20JIVE/JJ%20Final%20review/JJ%20P1-P3%20finance%20graph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d.docs.live.net/4ea72ad821fc35db/Jumping%20JIVE/JJ%20Final%20review/JJ%20P1-P3%20finance%20graph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d.docs.live.net/4ea72ad821fc35db/Jumping%20JIVE/JJ%20Final%20review/JJ%20P1-P3%20finance%20graphs.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d.docs.live.net/4ea72ad821fc35db/Jumping%20JIVE/JJ%20Final%20review/JJ%20P1-P3%20finance%20graphs.xlsx"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4ea72ad821fc35db/Jumping%20JIVE/JJ%20Final%20review/JJ%20P1-P3%20finance%20graph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d.docs.live.net/4ea72ad821fc35db/Jumping%20JIVE/JJ%20Final%20review/JJ%20P1-P3%20finance%20graph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d.docs.live.net/4ea72ad821fc35db/Jumping%20JIVE/JJ%20Final%20review/JJ%20P1-P3%20finance%20graph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d.docs.live.net/4ea72ad821fc35db/Jumping%20JIVE/JJ%20Final%20review/JJ%20P1-P3%20finance%20graph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d.docs.live.net/4ea72ad821fc35db/Jumping%20JIVE/JJ%20Final%20review/JJ%20P1-P3%20finance%20graph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d.docs.live.net/4ea72ad821fc35db/Jumping%20JIVE/JJ%20Final%20review/JJ%20P1-P3%20finance%20graph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d.docs.live.net/4ea72ad821fc35db/Jumping%20JIVE/JJ%20Final%20review/JJ%20P1-P3%20finance%20graph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d.docs.live.net/4ea72ad821fc35db/Jumping%20JIVE/JJ%20Final%20review/JJ%20P1-P3%20finance%20graph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TOTAL claim</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0"/>
          <c:tx>
            <c:strRef>
              <c:f>'[JJ P1-P3 finance graphs.xlsx]total overviews'!$B$22</c:f>
              <c:strCache>
                <c:ptCount val="1"/>
                <c:pt idx="0">
                  <c:v>Budget</c:v>
                </c:pt>
              </c:strCache>
            </c:strRef>
          </c:tx>
          <c:spPr>
            <a:solidFill>
              <a:schemeClr val="accent2"/>
            </a:solidFill>
            <a:ln>
              <a:noFill/>
            </a:ln>
            <a:effectLst/>
          </c:spPr>
          <c:invertIfNegative val="0"/>
          <c:cat>
            <c:strRef>
              <c:f>'[JJ P1-P3 finance graphs.xlsx]total overviews'!$A$24:$A$34</c:f>
              <c:strCache>
                <c:ptCount val="11"/>
                <c:pt idx="0">
                  <c:v>Personnel</c:v>
                </c:pt>
                <c:pt idx="1">
                  <c:v>Equipment</c:v>
                </c:pt>
                <c:pt idx="2">
                  <c:v>Materials</c:v>
                </c:pt>
                <c:pt idx="3">
                  <c:v>Travel Expenses</c:v>
                </c:pt>
                <c:pt idx="4">
                  <c:v>Central Travel</c:v>
                </c:pt>
                <c:pt idx="5">
                  <c:v>Other goods &amp; services</c:v>
                </c:pt>
                <c:pt idx="6">
                  <c:v>Total Other direct costs</c:v>
                </c:pt>
                <c:pt idx="7">
                  <c:v>Indirect Costs</c:v>
                </c:pt>
                <c:pt idx="8">
                  <c:v>Subcontracts</c:v>
                </c:pt>
                <c:pt idx="9">
                  <c:v>3rd Parties</c:v>
                </c:pt>
                <c:pt idx="10">
                  <c:v>Total</c:v>
                </c:pt>
              </c:strCache>
            </c:strRef>
          </c:cat>
          <c:val>
            <c:numRef>
              <c:f>'[JJ P1-P3 finance graphs.xlsx]total overviews'!$B$24:$B$34</c:f>
              <c:numCache>
                <c:formatCode>_ "€"\ * #,##0.00_ ;_ "€"\ * \-#,##0.00_ ;_ "€"\ * "-"??_ ;_ @_ </c:formatCode>
                <c:ptCount val="11"/>
                <c:pt idx="0">
                  <c:v>1895746.25</c:v>
                </c:pt>
                <c:pt idx="1">
                  <c:v>0</c:v>
                </c:pt>
                <c:pt idx="2">
                  <c:v>65500</c:v>
                </c:pt>
                <c:pt idx="3">
                  <c:v>180500</c:v>
                </c:pt>
                <c:pt idx="4">
                  <c:v>243200</c:v>
                </c:pt>
                <c:pt idx="5">
                  <c:v>2000</c:v>
                </c:pt>
                <c:pt idx="6">
                  <c:v>491200</c:v>
                </c:pt>
                <c:pt idx="7">
                  <c:v>596736.5625</c:v>
                </c:pt>
                <c:pt idx="8">
                  <c:v>0</c:v>
                </c:pt>
                <c:pt idx="9">
                  <c:v>0</c:v>
                </c:pt>
                <c:pt idx="10">
                  <c:v>2983682.8125000005</c:v>
                </c:pt>
              </c:numCache>
            </c:numRef>
          </c:val>
          <c:extLst>
            <c:ext xmlns:c16="http://schemas.microsoft.com/office/drawing/2014/chart" uri="{C3380CC4-5D6E-409C-BE32-E72D297353CC}">
              <c16:uniqueId val="{00000000-B1FC-4174-996B-F3199C8F5344}"/>
            </c:ext>
          </c:extLst>
        </c:ser>
        <c:ser>
          <c:idx val="2"/>
          <c:order val="1"/>
          <c:tx>
            <c:strRef>
              <c:f>'[JJ P1-P3 finance graphs.xlsx]total overviews'!$C$21:$C$22</c:f>
              <c:strCache>
                <c:ptCount val="2"/>
                <c:pt idx="0">
                  <c:v>Actuals</c:v>
                </c:pt>
                <c:pt idx="1">
                  <c:v>Total</c:v>
                </c:pt>
              </c:strCache>
            </c:strRef>
          </c:tx>
          <c:spPr>
            <a:solidFill>
              <a:schemeClr val="accent3"/>
            </a:solidFill>
            <a:ln>
              <a:noFill/>
            </a:ln>
            <a:effectLst/>
          </c:spPr>
          <c:invertIfNegative val="0"/>
          <c:cat>
            <c:strRef>
              <c:f>'[JJ P1-P3 finance graphs.xlsx]total overviews'!$A$24:$A$34</c:f>
              <c:strCache>
                <c:ptCount val="11"/>
                <c:pt idx="0">
                  <c:v>Personnel</c:v>
                </c:pt>
                <c:pt idx="1">
                  <c:v>Equipment</c:v>
                </c:pt>
                <c:pt idx="2">
                  <c:v>Materials</c:v>
                </c:pt>
                <c:pt idx="3">
                  <c:v>Travel Expenses</c:v>
                </c:pt>
                <c:pt idx="4">
                  <c:v>Central Travel</c:v>
                </c:pt>
                <c:pt idx="5">
                  <c:v>Other goods &amp; services</c:v>
                </c:pt>
                <c:pt idx="6">
                  <c:v>Total Other direct costs</c:v>
                </c:pt>
                <c:pt idx="7">
                  <c:v>Indirect Costs</c:v>
                </c:pt>
                <c:pt idx="8">
                  <c:v>Subcontracts</c:v>
                </c:pt>
                <c:pt idx="9">
                  <c:v>3rd Parties</c:v>
                </c:pt>
                <c:pt idx="10">
                  <c:v>Total</c:v>
                </c:pt>
              </c:strCache>
            </c:strRef>
          </c:cat>
          <c:val>
            <c:numRef>
              <c:f>'[JJ P1-P3 finance graphs.xlsx]total overviews'!$C$24:$C$34</c:f>
              <c:numCache>
                <c:formatCode>_ "€"\ * #,##0.00_ ;_ "€"\ * \-#,##0.00_ ;_ "€"\ * "-"??_ ;_ @_ </c:formatCode>
                <c:ptCount val="11"/>
                <c:pt idx="0">
                  <c:v>2514447.5190468333</c:v>
                </c:pt>
                <c:pt idx="1">
                  <c:v>803</c:v>
                </c:pt>
                <c:pt idx="2">
                  <c:v>42194.23</c:v>
                </c:pt>
                <c:pt idx="3">
                  <c:v>103543.59880968176</c:v>
                </c:pt>
                <c:pt idx="4">
                  <c:v>163733.84999999998</c:v>
                </c:pt>
                <c:pt idx="5">
                  <c:v>21679.83</c:v>
                </c:pt>
                <c:pt idx="6">
                  <c:v>331954.50880968175</c:v>
                </c:pt>
                <c:pt idx="7">
                  <c:v>711600.5069641287</c:v>
                </c:pt>
                <c:pt idx="8">
                  <c:v>0</c:v>
                </c:pt>
                <c:pt idx="9">
                  <c:v>0</c:v>
                </c:pt>
                <c:pt idx="10">
                  <c:v>3558002.5348206433</c:v>
                </c:pt>
              </c:numCache>
            </c:numRef>
          </c:val>
          <c:extLst>
            <c:ext xmlns:c16="http://schemas.microsoft.com/office/drawing/2014/chart" uri="{C3380CC4-5D6E-409C-BE32-E72D297353CC}">
              <c16:uniqueId val="{00000001-B1FC-4174-996B-F3199C8F5344}"/>
            </c:ext>
          </c:extLst>
        </c:ser>
        <c:dLbls>
          <c:showLegendKey val="0"/>
          <c:showVal val="0"/>
          <c:showCatName val="0"/>
          <c:showSerName val="0"/>
          <c:showPercent val="0"/>
          <c:showBubbleSize val="0"/>
        </c:dLbls>
        <c:gapWidth val="219"/>
        <c:overlap val="-27"/>
        <c:axId val="1457138255"/>
        <c:axId val="1457415215"/>
      </c:barChart>
      <c:catAx>
        <c:axId val="14571382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7415215"/>
        <c:crosses val="autoZero"/>
        <c:auto val="1"/>
        <c:lblAlgn val="ctr"/>
        <c:lblOffset val="100"/>
        <c:noMultiLvlLbl val="0"/>
      </c:catAx>
      <c:valAx>
        <c:axId val="1457415215"/>
        <c:scaling>
          <c:orientation val="minMax"/>
        </c:scaling>
        <c:delete val="0"/>
        <c:axPos val="l"/>
        <c:majorGridlines>
          <c:spPr>
            <a:ln w="9525" cap="flat" cmpd="sng" algn="ctr">
              <a:solidFill>
                <a:schemeClr val="tx1">
                  <a:lumMod val="15000"/>
                  <a:lumOff val="85000"/>
                </a:schemeClr>
              </a:solidFill>
              <a:round/>
            </a:ln>
            <a:effectLst/>
          </c:spPr>
        </c:majorGridlines>
        <c:numFmt formatCode="_ &quot;€&quot;\ * #,##0.00_ ;_ &quot;€&quot;\ * \-#,##0.00_ ;_ &quot;€&quot;\ * &quot;-&quot;??_ ;_ @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71382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TUM</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2"/>
          <c:order val="0"/>
          <c:tx>
            <c:strRef>
              <c:f>'[JJ P1-P3 finance graphs.xlsx]spending per Partner'!$B$151</c:f>
              <c:strCache>
                <c:ptCount val="1"/>
                <c:pt idx="0">
                  <c:v>Budget</c:v>
                </c:pt>
              </c:strCache>
            </c:strRef>
          </c:tx>
          <c:spPr>
            <a:solidFill>
              <a:schemeClr val="accent3"/>
            </a:solidFill>
            <a:ln>
              <a:noFill/>
            </a:ln>
            <a:effectLst/>
          </c:spPr>
          <c:invertIfNegative val="0"/>
          <c:cat>
            <c:strRef>
              <c:f>'[JJ P1-P3 finance graphs.xlsx]spending per Partner'!$A$153:$A$163</c:f>
              <c:strCache>
                <c:ptCount val="11"/>
                <c:pt idx="0">
                  <c:v>Personnel</c:v>
                </c:pt>
                <c:pt idx="1">
                  <c:v>Equipment</c:v>
                </c:pt>
                <c:pt idx="2">
                  <c:v>Materials</c:v>
                </c:pt>
                <c:pt idx="3">
                  <c:v>Travel Expenses</c:v>
                </c:pt>
                <c:pt idx="4">
                  <c:v>Central Travel</c:v>
                </c:pt>
                <c:pt idx="5">
                  <c:v>Other goods &amp; services</c:v>
                </c:pt>
                <c:pt idx="6">
                  <c:v>Total Other direct costs</c:v>
                </c:pt>
                <c:pt idx="7">
                  <c:v>Indirect Costs</c:v>
                </c:pt>
                <c:pt idx="8">
                  <c:v>Subcontracts</c:v>
                </c:pt>
                <c:pt idx="9">
                  <c:v>3rd Parties</c:v>
                </c:pt>
                <c:pt idx="10">
                  <c:v>Total</c:v>
                </c:pt>
              </c:strCache>
            </c:strRef>
          </c:cat>
          <c:val>
            <c:numRef>
              <c:f>'[JJ P1-P3 finance graphs.xlsx]spending per Partner'!$B$153:$B$163</c:f>
              <c:numCache>
                <c:formatCode>_ "€"\ * #,##0.00_ ;_ "€"\ * \-#,##0.00_ ;_ "€"\ * "-"??_ ;_ @_ </c:formatCode>
                <c:ptCount val="11"/>
                <c:pt idx="0">
                  <c:v>170000</c:v>
                </c:pt>
                <c:pt idx="1">
                  <c:v>0</c:v>
                </c:pt>
                <c:pt idx="2">
                  <c:v>10000</c:v>
                </c:pt>
                <c:pt idx="3">
                  <c:v>4000</c:v>
                </c:pt>
                <c:pt idx="4">
                  <c:v>0</c:v>
                </c:pt>
                <c:pt idx="5">
                  <c:v>0</c:v>
                </c:pt>
                <c:pt idx="6">
                  <c:v>14000</c:v>
                </c:pt>
                <c:pt idx="7">
                  <c:v>46000</c:v>
                </c:pt>
                <c:pt idx="10">
                  <c:v>230000</c:v>
                </c:pt>
              </c:numCache>
            </c:numRef>
          </c:val>
          <c:extLst>
            <c:ext xmlns:c16="http://schemas.microsoft.com/office/drawing/2014/chart" uri="{C3380CC4-5D6E-409C-BE32-E72D297353CC}">
              <c16:uniqueId val="{00000000-1675-42A5-9663-1321E65B78CA}"/>
            </c:ext>
          </c:extLst>
        </c:ser>
        <c:ser>
          <c:idx val="0"/>
          <c:order val="1"/>
          <c:tx>
            <c:strRef>
              <c:f>'[JJ P1-P3 finance graphs.xlsx]spending per Partner'!$C$150:$C$151</c:f>
              <c:strCache>
                <c:ptCount val="2"/>
                <c:pt idx="0">
                  <c:v>Actuals</c:v>
                </c:pt>
                <c:pt idx="1">
                  <c:v>Total</c:v>
                </c:pt>
              </c:strCache>
            </c:strRef>
          </c:tx>
          <c:spPr>
            <a:solidFill>
              <a:schemeClr val="accent1"/>
            </a:solidFill>
            <a:ln>
              <a:noFill/>
            </a:ln>
            <a:effectLst/>
          </c:spPr>
          <c:invertIfNegative val="0"/>
          <c:cat>
            <c:strRef>
              <c:f>'[JJ P1-P3 finance graphs.xlsx]spending per Partner'!$A$153:$A$163</c:f>
              <c:strCache>
                <c:ptCount val="11"/>
                <c:pt idx="0">
                  <c:v>Personnel</c:v>
                </c:pt>
                <c:pt idx="1">
                  <c:v>Equipment</c:v>
                </c:pt>
                <c:pt idx="2">
                  <c:v>Materials</c:v>
                </c:pt>
                <c:pt idx="3">
                  <c:v>Travel Expenses</c:v>
                </c:pt>
                <c:pt idx="4">
                  <c:v>Central Travel</c:v>
                </c:pt>
                <c:pt idx="5">
                  <c:v>Other goods &amp; services</c:v>
                </c:pt>
                <c:pt idx="6">
                  <c:v>Total Other direct costs</c:v>
                </c:pt>
                <c:pt idx="7">
                  <c:v>Indirect Costs</c:v>
                </c:pt>
                <c:pt idx="8">
                  <c:v>Subcontracts</c:v>
                </c:pt>
                <c:pt idx="9">
                  <c:v>3rd Parties</c:v>
                </c:pt>
                <c:pt idx="10">
                  <c:v>Total</c:v>
                </c:pt>
              </c:strCache>
            </c:strRef>
          </c:cat>
          <c:val>
            <c:numRef>
              <c:f>'[JJ P1-P3 finance graphs.xlsx]spending per Partner'!$C$153:$C$163</c:f>
              <c:numCache>
                <c:formatCode>_ "€"\ * #,##0.00_ ;_ "€"\ * \-#,##0.00_ ;_ "€"\ * "-"??_ ;_ @_ </c:formatCode>
                <c:ptCount val="11"/>
                <c:pt idx="0">
                  <c:v>160667.65299999999</c:v>
                </c:pt>
                <c:pt idx="1">
                  <c:v>0</c:v>
                </c:pt>
                <c:pt idx="2">
                  <c:v>13575.35</c:v>
                </c:pt>
                <c:pt idx="3">
                  <c:v>1253.9100000000001</c:v>
                </c:pt>
                <c:pt idx="4">
                  <c:v>0</c:v>
                </c:pt>
                <c:pt idx="5">
                  <c:v>0</c:v>
                </c:pt>
                <c:pt idx="6">
                  <c:v>14829.26</c:v>
                </c:pt>
                <c:pt idx="7">
                  <c:v>43874.22825</c:v>
                </c:pt>
                <c:pt idx="8">
                  <c:v>0</c:v>
                </c:pt>
                <c:pt idx="9">
                  <c:v>0</c:v>
                </c:pt>
                <c:pt idx="10">
                  <c:v>219371.14124999999</c:v>
                </c:pt>
              </c:numCache>
            </c:numRef>
          </c:val>
          <c:extLst>
            <c:ext xmlns:c16="http://schemas.microsoft.com/office/drawing/2014/chart" uri="{C3380CC4-5D6E-409C-BE32-E72D297353CC}">
              <c16:uniqueId val="{00000001-1675-42A5-9663-1321E65B78CA}"/>
            </c:ext>
          </c:extLst>
        </c:ser>
        <c:dLbls>
          <c:showLegendKey val="0"/>
          <c:showVal val="0"/>
          <c:showCatName val="0"/>
          <c:showSerName val="0"/>
          <c:showPercent val="0"/>
          <c:showBubbleSize val="0"/>
        </c:dLbls>
        <c:gapWidth val="219"/>
        <c:overlap val="-27"/>
        <c:axId val="1457138255"/>
        <c:axId val="1457415215"/>
      </c:barChart>
      <c:catAx>
        <c:axId val="14571382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7415215"/>
        <c:crosses val="autoZero"/>
        <c:auto val="1"/>
        <c:lblAlgn val="ctr"/>
        <c:lblOffset val="100"/>
        <c:noMultiLvlLbl val="0"/>
      </c:catAx>
      <c:valAx>
        <c:axId val="1457415215"/>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71382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UNIVLEEDS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'[JJ P1-P3 finance graphs.xlsx]spending per Partner'!$B$167</c:f>
              <c:strCache>
                <c:ptCount val="1"/>
                <c:pt idx="0">
                  <c:v>Budget</c:v>
                </c:pt>
              </c:strCache>
            </c:strRef>
          </c:tx>
          <c:spPr>
            <a:solidFill>
              <a:schemeClr val="accent1"/>
            </a:solidFill>
            <a:ln>
              <a:noFill/>
            </a:ln>
            <a:effectLst/>
          </c:spPr>
          <c:invertIfNegative val="0"/>
          <c:cat>
            <c:strRef>
              <c:f>'[JJ P1-P3 finance graphs.xlsx]spending per Partner'!$A$169:$A$179</c:f>
              <c:strCache>
                <c:ptCount val="11"/>
                <c:pt idx="0">
                  <c:v>Personnel</c:v>
                </c:pt>
                <c:pt idx="1">
                  <c:v>Equipment</c:v>
                </c:pt>
                <c:pt idx="2">
                  <c:v>Materials</c:v>
                </c:pt>
                <c:pt idx="3">
                  <c:v>Travel Expenses</c:v>
                </c:pt>
                <c:pt idx="4">
                  <c:v>Central Travel</c:v>
                </c:pt>
                <c:pt idx="5">
                  <c:v>Other goods &amp; services</c:v>
                </c:pt>
                <c:pt idx="6">
                  <c:v>Total Other direct costs</c:v>
                </c:pt>
                <c:pt idx="7">
                  <c:v>Indirect Costs</c:v>
                </c:pt>
                <c:pt idx="8">
                  <c:v>Subcontracts</c:v>
                </c:pt>
                <c:pt idx="9">
                  <c:v>3rd Parties</c:v>
                </c:pt>
                <c:pt idx="10">
                  <c:v>Total</c:v>
                </c:pt>
              </c:strCache>
            </c:strRef>
          </c:cat>
          <c:val>
            <c:numRef>
              <c:f>'[JJ P1-P3 finance graphs.xlsx]spending per Partner'!$B$169:$B$179</c:f>
              <c:numCache>
                <c:formatCode>_ "€"\ * #,##0.00_ ;_ "€"\ * \-#,##0.00_ ;_ "€"\ * "-"??_ ;_ @_ </c:formatCode>
                <c:ptCount val="11"/>
                <c:pt idx="0">
                  <c:v>51333</c:v>
                </c:pt>
                <c:pt idx="1">
                  <c:v>0</c:v>
                </c:pt>
                <c:pt idx="2">
                  <c:v>4000</c:v>
                </c:pt>
                <c:pt idx="3">
                  <c:v>4000</c:v>
                </c:pt>
                <c:pt idx="4">
                  <c:v>0</c:v>
                </c:pt>
                <c:pt idx="5">
                  <c:v>0</c:v>
                </c:pt>
                <c:pt idx="6">
                  <c:v>8000</c:v>
                </c:pt>
                <c:pt idx="7">
                  <c:v>14833.25</c:v>
                </c:pt>
                <c:pt idx="10">
                  <c:v>74166.25</c:v>
                </c:pt>
              </c:numCache>
            </c:numRef>
          </c:val>
          <c:extLst>
            <c:ext xmlns:c16="http://schemas.microsoft.com/office/drawing/2014/chart" uri="{C3380CC4-5D6E-409C-BE32-E72D297353CC}">
              <c16:uniqueId val="{00000000-8B2D-4232-887E-69608666CDC5}"/>
            </c:ext>
          </c:extLst>
        </c:ser>
        <c:ser>
          <c:idx val="1"/>
          <c:order val="1"/>
          <c:tx>
            <c:strRef>
              <c:f>'[JJ P1-P3 finance graphs.xlsx]spending per Partner'!$C$166:$C$167</c:f>
              <c:strCache>
                <c:ptCount val="2"/>
                <c:pt idx="0">
                  <c:v>Actuals</c:v>
                </c:pt>
                <c:pt idx="1">
                  <c:v>Total</c:v>
                </c:pt>
              </c:strCache>
            </c:strRef>
          </c:tx>
          <c:spPr>
            <a:solidFill>
              <a:schemeClr val="accent2"/>
            </a:solidFill>
            <a:ln>
              <a:noFill/>
            </a:ln>
            <a:effectLst/>
          </c:spPr>
          <c:invertIfNegative val="0"/>
          <c:cat>
            <c:strRef>
              <c:f>'[JJ P1-P3 finance graphs.xlsx]spending per Partner'!$A$169:$A$179</c:f>
              <c:strCache>
                <c:ptCount val="11"/>
                <c:pt idx="0">
                  <c:v>Personnel</c:v>
                </c:pt>
                <c:pt idx="1">
                  <c:v>Equipment</c:v>
                </c:pt>
                <c:pt idx="2">
                  <c:v>Materials</c:v>
                </c:pt>
                <c:pt idx="3">
                  <c:v>Travel Expenses</c:v>
                </c:pt>
                <c:pt idx="4">
                  <c:v>Central Travel</c:v>
                </c:pt>
                <c:pt idx="5">
                  <c:v>Other goods &amp; services</c:v>
                </c:pt>
                <c:pt idx="6">
                  <c:v>Total Other direct costs</c:v>
                </c:pt>
                <c:pt idx="7">
                  <c:v>Indirect Costs</c:v>
                </c:pt>
                <c:pt idx="8">
                  <c:v>Subcontracts</c:v>
                </c:pt>
                <c:pt idx="9">
                  <c:v>3rd Parties</c:v>
                </c:pt>
                <c:pt idx="10">
                  <c:v>Total</c:v>
                </c:pt>
              </c:strCache>
            </c:strRef>
          </c:cat>
          <c:val>
            <c:numRef>
              <c:f>'[JJ P1-P3 finance graphs.xlsx]spending per Partner'!$C$169:$C$179</c:f>
              <c:numCache>
                <c:formatCode>_ "€"\ * #,##0.00_ ;_ "€"\ * \-#,##0.00_ ;_ "€"\ * "-"??_ ;_ @_ </c:formatCode>
                <c:ptCount val="11"/>
                <c:pt idx="0">
                  <c:v>43696.076152940106</c:v>
                </c:pt>
                <c:pt idx="1">
                  <c:v>0</c:v>
                </c:pt>
                <c:pt idx="2">
                  <c:v>0</c:v>
                </c:pt>
                <c:pt idx="3">
                  <c:v>1085.75</c:v>
                </c:pt>
                <c:pt idx="4">
                  <c:v>0</c:v>
                </c:pt>
                <c:pt idx="5">
                  <c:v>0</c:v>
                </c:pt>
                <c:pt idx="6">
                  <c:v>1085.75</c:v>
                </c:pt>
                <c:pt idx="7">
                  <c:v>11195.456538235027</c:v>
                </c:pt>
                <c:pt idx="8">
                  <c:v>0</c:v>
                </c:pt>
                <c:pt idx="9">
                  <c:v>0</c:v>
                </c:pt>
                <c:pt idx="10">
                  <c:v>55977.282691175133</c:v>
                </c:pt>
              </c:numCache>
            </c:numRef>
          </c:val>
          <c:extLst>
            <c:ext xmlns:c16="http://schemas.microsoft.com/office/drawing/2014/chart" uri="{C3380CC4-5D6E-409C-BE32-E72D297353CC}">
              <c16:uniqueId val="{00000001-8B2D-4232-887E-69608666CDC5}"/>
            </c:ext>
          </c:extLst>
        </c:ser>
        <c:dLbls>
          <c:showLegendKey val="0"/>
          <c:showVal val="0"/>
          <c:showCatName val="0"/>
          <c:showSerName val="0"/>
          <c:showPercent val="0"/>
          <c:showBubbleSize val="0"/>
        </c:dLbls>
        <c:gapWidth val="219"/>
        <c:overlap val="-27"/>
        <c:axId val="1457138255"/>
        <c:axId val="1457415215"/>
      </c:barChart>
      <c:catAx>
        <c:axId val="14571382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7415215"/>
        <c:crosses val="autoZero"/>
        <c:auto val="1"/>
        <c:lblAlgn val="ctr"/>
        <c:lblOffset val="100"/>
        <c:noMultiLvlLbl val="0"/>
      </c:catAx>
      <c:valAx>
        <c:axId val="1457415215"/>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71382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UMAN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0"/>
          <c:tx>
            <c:strRef>
              <c:f>'[JJ P1-P3 finance graphs.xlsx]spending per Partner'!$B$183</c:f>
              <c:strCache>
                <c:ptCount val="1"/>
                <c:pt idx="0">
                  <c:v>Budget</c:v>
                </c:pt>
              </c:strCache>
            </c:strRef>
          </c:tx>
          <c:spPr>
            <a:solidFill>
              <a:schemeClr val="accent2"/>
            </a:solidFill>
            <a:ln>
              <a:noFill/>
            </a:ln>
            <a:effectLst/>
          </c:spPr>
          <c:invertIfNegative val="0"/>
          <c:cat>
            <c:strRef>
              <c:f>'[JJ P1-P3 finance graphs.xlsx]spending per Partner'!$A$185:$A$195</c:f>
              <c:strCache>
                <c:ptCount val="11"/>
                <c:pt idx="0">
                  <c:v>Personnel</c:v>
                </c:pt>
                <c:pt idx="1">
                  <c:v>Equipment</c:v>
                </c:pt>
                <c:pt idx="2">
                  <c:v>Materials</c:v>
                </c:pt>
                <c:pt idx="3">
                  <c:v>Travel Expenses</c:v>
                </c:pt>
                <c:pt idx="4">
                  <c:v>Central Travel</c:v>
                </c:pt>
                <c:pt idx="5">
                  <c:v>Other goods &amp; services</c:v>
                </c:pt>
                <c:pt idx="6">
                  <c:v>Total Other direct costs</c:v>
                </c:pt>
                <c:pt idx="7">
                  <c:v>Indirect Costs</c:v>
                </c:pt>
                <c:pt idx="8">
                  <c:v>Subcontracts</c:v>
                </c:pt>
                <c:pt idx="9">
                  <c:v>3rd Parties</c:v>
                </c:pt>
                <c:pt idx="10">
                  <c:v>Total</c:v>
                </c:pt>
              </c:strCache>
            </c:strRef>
          </c:cat>
          <c:val>
            <c:numRef>
              <c:f>'[JJ P1-P3 finance graphs.xlsx]spending per Partner'!$B$185:$B$195</c:f>
              <c:numCache>
                <c:formatCode>_ "€"\ * #,##0.00_ ;_ "€"\ * \-#,##0.00_ ;_ "€"\ * "-"??_ ;_ @_ </c:formatCode>
                <c:ptCount val="11"/>
                <c:pt idx="0">
                  <c:v>75000</c:v>
                </c:pt>
                <c:pt idx="1">
                  <c:v>0</c:v>
                </c:pt>
                <c:pt idx="2">
                  <c:v>8000</c:v>
                </c:pt>
                <c:pt idx="3">
                  <c:v>8000</c:v>
                </c:pt>
                <c:pt idx="4">
                  <c:v>0</c:v>
                </c:pt>
                <c:pt idx="5">
                  <c:v>0</c:v>
                </c:pt>
                <c:pt idx="6">
                  <c:v>16000</c:v>
                </c:pt>
                <c:pt idx="7">
                  <c:v>22750</c:v>
                </c:pt>
                <c:pt idx="10">
                  <c:v>113750</c:v>
                </c:pt>
              </c:numCache>
            </c:numRef>
          </c:val>
          <c:extLst>
            <c:ext xmlns:c16="http://schemas.microsoft.com/office/drawing/2014/chart" uri="{C3380CC4-5D6E-409C-BE32-E72D297353CC}">
              <c16:uniqueId val="{00000000-0AEF-453A-AF3C-4DD57AF58625}"/>
            </c:ext>
          </c:extLst>
        </c:ser>
        <c:ser>
          <c:idx val="2"/>
          <c:order val="1"/>
          <c:tx>
            <c:strRef>
              <c:f>'[JJ P1-P3 finance graphs.xlsx]spending per Partner'!$C$182:$C$183</c:f>
              <c:strCache>
                <c:ptCount val="2"/>
                <c:pt idx="0">
                  <c:v>Actuals</c:v>
                </c:pt>
                <c:pt idx="1">
                  <c:v>Total</c:v>
                </c:pt>
              </c:strCache>
            </c:strRef>
          </c:tx>
          <c:spPr>
            <a:solidFill>
              <a:schemeClr val="accent3"/>
            </a:solidFill>
            <a:ln>
              <a:noFill/>
            </a:ln>
            <a:effectLst/>
          </c:spPr>
          <c:invertIfNegative val="0"/>
          <c:cat>
            <c:strRef>
              <c:f>'[JJ P1-P3 finance graphs.xlsx]spending per Partner'!$A$185:$A$195</c:f>
              <c:strCache>
                <c:ptCount val="11"/>
                <c:pt idx="0">
                  <c:v>Personnel</c:v>
                </c:pt>
                <c:pt idx="1">
                  <c:v>Equipment</c:v>
                </c:pt>
                <c:pt idx="2">
                  <c:v>Materials</c:v>
                </c:pt>
                <c:pt idx="3">
                  <c:v>Travel Expenses</c:v>
                </c:pt>
                <c:pt idx="4">
                  <c:v>Central Travel</c:v>
                </c:pt>
                <c:pt idx="5">
                  <c:v>Other goods &amp; services</c:v>
                </c:pt>
                <c:pt idx="6">
                  <c:v>Total Other direct costs</c:v>
                </c:pt>
                <c:pt idx="7">
                  <c:v>Indirect Costs</c:v>
                </c:pt>
                <c:pt idx="8">
                  <c:v>Subcontracts</c:v>
                </c:pt>
                <c:pt idx="9">
                  <c:v>3rd Parties</c:v>
                </c:pt>
                <c:pt idx="10">
                  <c:v>Total</c:v>
                </c:pt>
              </c:strCache>
            </c:strRef>
          </c:cat>
          <c:val>
            <c:numRef>
              <c:f>'[JJ P1-P3 finance graphs.xlsx]spending per Partner'!$C$185:$C$195</c:f>
              <c:numCache>
                <c:formatCode>_ "€"\ * #,##0.00_ ;_ "€"\ * \-#,##0.00_ ;_ "€"\ * "-"??_ ;_ @_ </c:formatCode>
                <c:ptCount val="11"/>
                <c:pt idx="0">
                  <c:v>78541.14</c:v>
                </c:pt>
                <c:pt idx="1">
                  <c:v>0</c:v>
                </c:pt>
                <c:pt idx="2">
                  <c:v>0</c:v>
                </c:pt>
                <c:pt idx="3">
                  <c:v>7206.4688096817736</c:v>
                </c:pt>
                <c:pt idx="4">
                  <c:v>0</c:v>
                </c:pt>
                <c:pt idx="5">
                  <c:v>0</c:v>
                </c:pt>
                <c:pt idx="6">
                  <c:v>7206.4688096817736</c:v>
                </c:pt>
                <c:pt idx="7">
                  <c:v>21436.902202420442</c:v>
                </c:pt>
                <c:pt idx="8">
                  <c:v>0</c:v>
                </c:pt>
                <c:pt idx="9">
                  <c:v>0</c:v>
                </c:pt>
                <c:pt idx="10">
                  <c:v>107184.51101210222</c:v>
                </c:pt>
              </c:numCache>
            </c:numRef>
          </c:val>
          <c:extLst>
            <c:ext xmlns:c16="http://schemas.microsoft.com/office/drawing/2014/chart" uri="{C3380CC4-5D6E-409C-BE32-E72D297353CC}">
              <c16:uniqueId val="{00000001-0AEF-453A-AF3C-4DD57AF58625}"/>
            </c:ext>
          </c:extLst>
        </c:ser>
        <c:dLbls>
          <c:showLegendKey val="0"/>
          <c:showVal val="0"/>
          <c:showCatName val="0"/>
          <c:showSerName val="0"/>
          <c:showPercent val="0"/>
          <c:showBubbleSize val="0"/>
        </c:dLbls>
        <c:gapWidth val="219"/>
        <c:overlap val="-27"/>
        <c:axId val="1457138255"/>
        <c:axId val="1457415215"/>
      </c:barChart>
      <c:catAx>
        <c:axId val="14571382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7415215"/>
        <c:crosses val="autoZero"/>
        <c:auto val="1"/>
        <c:lblAlgn val="ctr"/>
        <c:lblOffset val="100"/>
        <c:noMultiLvlLbl val="0"/>
      </c:catAx>
      <c:valAx>
        <c:axId val="1457415215"/>
        <c:scaling>
          <c:orientation val="minMax"/>
        </c:scaling>
        <c:delete val="0"/>
        <c:axPos val="l"/>
        <c:majorGridlines>
          <c:spPr>
            <a:ln w="9525" cap="flat" cmpd="sng" algn="ctr">
              <a:solidFill>
                <a:schemeClr val="tx1">
                  <a:lumMod val="15000"/>
                  <a:lumOff val="85000"/>
                </a:schemeClr>
              </a:solidFill>
              <a:round/>
            </a:ln>
            <a:effectLst/>
          </c:spPr>
        </c:majorGridlines>
        <c:numFmt formatCode="_ &quot;€&quot;\ * #,##0.00_ ;_ &quot;€&quot;\ * \-#,##0.00_ ;_ &quot;€&quot;\ * &quot;-&quot;??_ ;_ @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71382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'[JJ P1-P3 finance graphs.xlsx]total graphs'!$C$3</c:f>
              <c:strCache>
                <c:ptCount val="1"/>
                <c:pt idx="0">
                  <c:v>Budget</c:v>
                </c:pt>
              </c:strCache>
            </c:strRef>
          </c:tx>
          <c:spPr>
            <a:solidFill>
              <a:schemeClr val="accent1"/>
            </a:solidFill>
            <a:ln>
              <a:noFill/>
            </a:ln>
            <a:effectLst/>
          </c:spPr>
          <c:invertIfNegative val="0"/>
          <c:cat>
            <c:strRef>
              <c:f>'[JJ P1-P3 finance graphs.xlsx]total graphs'!$B$4:$B$13</c:f>
              <c:strCache>
                <c:ptCount val="10"/>
                <c:pt idx="0">
                  <c:v>WP1</c:v>
                </c:pt>
                <c:pt idx="1">
                  <c:v>WP2</c:v>
                </c:pt>
                <c:pt idx="2">
                  <c:v>WP3</c:v>
                </c:pt>
                <c:pt idx="3">
                  <c:v>WP4</c:v>
                </c:pt>
                <c:pt idx="4">
                  <c:v>WP5</c:v>
                </c:pt>
                <c:pt idx="5">
                  <c:v>WP6</c:v>
                </c:pt>
                <c:pt idx="6">
                  <c:v>WP7</c:v>
                </c:pt>
                <c:pt idx="7">
                  <c:v>WP8</c:v>
                </c:pt>
                <c:pt idx="8">
                  <c:v>WP9</c:v>
                </c:pt>
                <c:pt idx="9">
                  <c:v>WP10</c:v>
                </c:pt>
              </c:strCache>
            </c:strRef>
          </c:cat>
          <c:val>
            <c:numRef>
              <c:f>'[JJ P1-P3 finance graphs.xlsx]total graphs'!$C$4:$C$13</c:f>
              <c:numCache>
                <c:formatCode>_ "€"\ * #,##0.00_ ;_ "€"\ * \-#,##0.00_ ;_ "€"\ * "-"??_ ;_ @_ </c:formatCode>
                <c:ptCount val="10"/>
                <c:pt idx="0">
                  <c:v>191650</c:v>
                </c:pt>
                <c:pt idx="1">
                  <c:v>352500</c:v>
                </c:pt>
                <c:pt idx="2">
                  <c:v>120208.34</c:v>
                </c:pt>
                <c:pt idx="3">
                  <c:v>168683.34</c:v>
                </c:pt>
                <c:pt idx="4">
                  <c:v>399500</c:v>
                </c:pt>
                <c:pt idx="5">
                  <c:v>293750</c:v>
                </c:pt>
                <c:pt idx="6">
                  <c:v>222599.48</c:v>
                </c:pt>
                <c:pt idx="7">
                  <c:v>566875</c:v>
                </c:pt>
                <c:pt idx="8">
                  <c:v>361416.66</c:v>
                </c:pt>
                <c:pt idx="9">
                  <c:v>306500</c:v>
                </c:pt>
              </c:numCache>
            </c:numRef>
          </c:val>
          <c:extLst>
            <c:ext xmlns:c16="http://schemas.microsoft.com/office/drawing/2014/chart" uri="{C3380CC4-5D6E-409C-BE32-E72D297353CC}">
              <c16:uniqueId val="{00000000-0579-40FE-B11D-654E98266178}"/>
            </c:ext>
          </c:extLst>
        </c:ser>
        <c:ser>
          <c:idx val="1"/>
          <c:order val="1"/>
          <c:tx>
            <c:strRef>
              <c:f>'[JJ P1-P3 finance graphs.xlsx]total graphs'!$D$3</c:f>
              <c:strCache>
                <c:ptCount val="1"/>
                <c:pt idx="0">
                  <c:v>total claim</c:v>
                </c:pt>
              </c:strCache>
            </c:strRef>
          </c:tx>
          <c:spPr>
            <a:solidFill>
              <a:schemeClr val="accent3"/>
            </a:solidFill>
            <a:ln>
              <a:noFill/>
            </a:ln>
            <a:effectLst/>
          </c:spPr>
          <c:invertIfNegative val="0"/>
          <c:cat>
            <c:strRef>
              <c:f>'[JJ P1-P3 finance graphs.xlsx]total graphs'!$B$4:$B$13</c:f>
              <c:strCache>
                <c:ptCount val="10"/>
                <c:pt idx="0">
                  <c:v>WP1</c:v>
                </c:pt>
                <c:pt idx="1">
                  <c:v>WP2</c:v>
                </c:pt>
                <c:pt idx="2">
                  <c:v>WP3</c:v>
                </c:pt>
                <c:pt idx="3">
                  <c:v>WP4</c:v>
                </c:pt>
                <c:pt idx="4">
                  <c:v>WP5</c:v>
                </c:pt>
                <c:pt idx="5">
                  <c:v>WP6</c:v>
                </c:pt>
                <c:pt idx="6">
                  <c:v>WP7</c:v>
                </c:pt>
                <c:pt idx="7">
                  <c:v>WP8</c:v>
                </c:pt>
                <c:pt idx="8">
                  <c:v>WP9</c:v>
                </c:pt>
                <c:pt idx="9">
                  <c:v>WP10</c:v>
                </c:pt>
              </c:strCache>
            </c:strRef>
          </c:cat>
          <c:val>
            <c:numRef>
              <c:f>'[JJ P1-P3 finance graphs.xlsx]total graphs'!$D$4:$D$13</c:f>
              <c:numCache>
                <c:formatCode>_ "€"\ * #,##0.00_ ;_ "€"\ * \-#,##0.00_ ;_ "€"\ * "-"??_ ;_ @_ </c:formatCode>
                <c:ptCount val="10"/>
                <c:pt idx="0">
                  <c:v>288169.06</c:v>
                </c:pt>
                <c:pt idx="1">
                  <c:v>420057.88</c:v>
                </c:pt>
                <c:pt idx="2">
                  <c:v>148255.42000000001</c:v>
                </c:pt>
                <c:pt idx="3">
                  <c:v>181293.77</c:v>
                </c:pt>
                <c:pt idx="4">
                  <c:v>439218.41</c:v>
                </c:pt>
                <c:pt idx="5">
                  <c:v>325848.53999999998</c:v>
                </c:pt>
                <c:pt idx="6">
                  <c:v>312999.84999999998</c:v>
                </c:pt>
                <c:pt idx="7">
                  <c:v>626289.66</c:v>
                </c:pt>
                <c:pt idx="8">
                  <c:v>333216.77</c:v>
                </c:pt>
                <c:pt idx="9">
                  <c:v>482653.17</c:v>
                </c:pt>
              </c:numCache>
            </c:numRef>
          </c:val>
          <c:extLst>
            <c:ext xmlns:c16="http://schemas.microsoft.com/office/drawing/2014/chart" uri="{C3380CC4-5D6E-409C-BE32-E72D297353CC}">
              <c16:uniqueId val="{00000001-0579-40FE-B11D-654E98266178}"/>
            </c:ext>
          </c:extLst>
        </c:ser>
        <c:dLbls>
          <c:showLegendKey val="0"/>
          <c:showVal val="0"/>
          <c:showCatName val="0"/>
          <c:showSerName val="0"/>
          <c:showPercent val="0"/>
          <c:showBubbleSize val="0"/>
        </c:dLbls>
        <c:gapWidth val="219"/>
        <c:overlap val="-27"/>
        <c:axId val="708591920"/>
        <c:axId val="708592304"/>
      </c:barChart>
      <c:catAx>
        <c:axId val="708591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8592304"/>
        <c:crosses val="autoZero"/>
        <c:auto val="1"/>
        <c:lblAlgn val="ctr"/>
        <c:lblOffset val="100"/>
        <c:noMultiLvlLbl val="0"/>
      </c:catAx>
      <c:valAx>
        <c:axId val="708592304"/>
        <c:scaling>
          <c:orientation val="minMax"/>
        </c:scaling>
        <c:delete val="0"/>
        <c:axPos val="l"/>
        <c:majorGridlines>
          <c:spPr>
            <a:ln w="9525" cap="flat" cmpd="sng" algn="ctr">
              <a:solidFill>
                <a:schemeClr val="tx1">
                  <a:lumMod val="15000"/>
                  <a:lumOff val="85000"/>
                </a:schemeClr>
              </a:solidFill>
              <a:round/>
            </a:ln>
            <a:effectLst/>
          </c:spPr>
        </c:majorGridlines>
        <c:numFmt formatCode="_ &quot;€&quot;\ * #,##0.00_ ;_ &quot;€&quot;\ * \-#,##0.00_ ;_ &quot;€&quot;\ * &quot;-&quot;??_ ;_ @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85919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647726073856371"/>
          <c:y val="0.18394175556140988"/>
          <c:w val="0.84722094682152549"/>
          <c:h val="0.71626543824837652"/>
        </c:manualLayout>
      </c:layout>
      <c:barChart>
        <c:barDir val="col"/>
        <c:grouping val="clustered"/>
        <c:varyColors val="0"/>
        <c:ser>
          <c:idx val="3"/>
          <c:order val="0"/>
          <c:tx>
            <c:strRef>
              <c:f>'[JJ P1-P3 finance graphs.xlsx]total graphs'!$E$27</c:f>
              <c:strCache>
                <c:ptCount val="1"/>
                <c:pt idx="0">
                  <c:v>budget %</c:v>
                </c:pt>
              </c:strCache>
            </c:strRef>
          </c:tx>
          <c:spPr>
            <a:solidFill>
              <a:schemeClr val="accent1">
                <a:lumMod val="60000"/>
              </a:schemeClr>
            </a:solidFill>
            <a:ln>
              <a:noFill/>
            </a:ln>
            <a:effectLst/>
          </c:spPr>
          <c:invertIfNegative val="0"/>
          <c:cat>
            <c:strRef>
              <c:f>'[JJ P1-P3 finance graphs.xlsx]total graphs'!$B$28:$B$37</c:f>
              <c:strCache>
                <c:ptCount val="10"/>
                <c:pt idx="0">
                  <c:v>WP1</c:v>
                </c:pt>
                <c:pt idx="1">
                  <c:v>WP2</c:v>
                </c:pt>
                <c:pt idx="2">
                  <c:v>WP3</c:v>
                </c:pt>
                <c:pt idx="3">
                  <c:v>WP4</c:v>
                </c:pt>
                <c:pt idx="4">
                  <c:v>WP5</c:v>
                </c:pt>
                <c:pt idx="5">
                  <c:v>WP6</c:v>
                </c:pt>
                <c:pt idx="6">
                  <c:v>WP7</c:v>
                </c:pt>
                <c:pt idx="7">
                  <c:v>WP8</c:v>
                </c:pt>
                <c:pt idx="8">
                  <c:v>WP9</c:v>
                </c:pt>
                <c:pt idx="9">
                  <c:v>WP10</c:v>
                </c:pt>
              </c:strCache>
            </c:strRef>
          </c:cat>
          <c:val>
            <c:numRef>
              <c:f>'[JJ P1-P3 finance graphs.xlsx]total graphs'!$E$28:$E$37</c:f>
              <c:numCache>
                <c:formatCode>0.00%</c:formatCode>
                <c:ptCount val="10"/>
                <c:pt idx="0">
                  <c:v>6.4232698997725643E-2</c:v>
                </c:pt>
                <c:pt idx="1">
                  <c:v>0.11814258490320004</c:v>
                </c:pt>
                <c:pt idx="2">
                  <c:v>4.0288577926712837E-2</c:v>
                </c:pt>
                <c:pt idx="3">
                  <c:v>5.6535278077585516E-2</c:v>
                </c:pt>
                <c:pt idx="4">
                  <c:v>0.13389492955696006</c:v>
                </c:pt>
                <c:pt idx="5">
                  <c:v>9.845215408600004E-2</c:v>
                </c:pt>
                <c:pt idx="6">
                  <c:v>7.4605609573319881E-2</c:v>
                </c:pt>
                <c:pt idx="7">
                  <c:v>0.18999171011915325</c:v>
                </c:pt>
                <c:pt idx="8">
                  <c:v>0.12113106024067359</c:v>
                </c:pt>
                <c:pt idx="9">
                  <c:v>0.10272539651866898</c:v>
                </c:pt>
              </c:numCache>
            </c:numRef>
          </c:val>
          <c:extLst>
            <c:ext xmlns:c16="http://schemas.microsoft.com/office/drawing/2014/chart" uri="{C3380CC4-5D6E-409C-BE32-E72D297353CC}">
              <c16:uniqueId val="{00000000-63DF-45FD-950C-D1EFBFDC8EE7}"/>
            </c:ext>
          </c:extLst>
        </c:ser>
        <c:ser>
          <c:idx val="4"/>
          <c:order val="1"/>
          <c:tx>
            <c:strRef>
              <c:f>'[JJ P1-P3 finance graphs.xlsx]total graphs'!$F$27</c:f>
              <c:strCache>
                <c:ptCount val="1"/>
                <c:pt idx="0">
                  <c:v>claim %</c:v>
                </c:pt>
              </c:strCache>
            </c:strRef>
          </c:tx>
          <c:spPr>
            <a:solidFill>
              <a:schemeClr val="accent3">
                <a:lumMod val="60000"/>
              </a:schemeClr>
            </a:solidFill>
            <a:ln>
              <a:noFill/>
            </a:ln>
            <a:effectLst/>
          </c:spPr>
          <c:invertIfNegative val="0"/>
          <c:cat>
            <c:strRef>
              <c:f>'[JJ P1-P3 finance graphs.xlsx]total graphs'!$B$28:$B$37</c:f>
              <c:strCache>
                <c:ptCount val="10"/>
                <c:pt idx="0">
                  <c:v>WP1</c:v>
                </c:pt>
                <c:pt idx="1">
                  <c:v>WP2</c:v>
                </c:pt>
                <c:pt idx="2">
                  <c:v>WP3</c:v>
                </c:pt>
                <c:pt idx="3">
                  <c:v>WP4</c:v>
                </c:pt>
                <c:pt idx="4">
                  <c:v>WP5</c:v>
                </c:pt>
                <c:pt idx="5">
                  <c:v>WP6</c:v>
                </c:pt>
                <c:pt idx="6">
                  <c:v>WP7</c:v>
                </c:pt>
                <c:pt idx="7">
                  <c:v>WP8</c:v>
                </c:pt>
                <c:pt idx="8">
                  <c:v>WP9</c:v>
                </c:pt>
                <c:pt idx="9">
                  <c:v>WP10</c:v>
                </c:pt>
              </c:strCache>
            </c:strRef>
          </c:cat>
          <c:val>
            <c:numRef>
              <c:f>'[JJ P1-P3 finance graphs.xlsx]total graphs'!$F$28:$F$37</c:f>
              <c:numCache>
                <c:formatCode>0.00%</c:formatCode>
                <c:ptCount val="10"/>
                <c:pt idx="0">
                  <c:v>9.6581667056809498E-2</c:v>
                </c:pt>
                <c:pt idx="1">
                  <c:v>0.14078503192101621</c:v>
                </c:pt>
                <c:pt idx="2">
                  <c:v>4.9688733460169034E-2</c:v>
                </c:pt>
                <c:pt idx="3">
                  <c:v>6.0761743587648853E-2</c:v>
                </c:pt>
                <c:pt idx="4">
                  <c:v>0.14720680367226532</c:v>
                </c:pt>
                <c:pt idx="5">
                  <c:v>0.10921018100009582</c:v>
                </c:pt>
                <c:pt idx="6">
                  <c:v>0.10490386199521667</c:v>
                </c:pt>
                <c:pt idx="7">
                  <c:v>0.20990490590225899</c:v>
                </c:pt>
                <c:pt idx="8">
                  <c:v>0.11167968947771655</c:v>
                </c:pt>
                <c:pt idx="9">
                  <c:v>0.16176423578871954</c:v>
                </c:pt>
              </c:numCache>
            </c:numRef>
          </c:val>
          <c:extLst>
            <c:ext xmlns:c16="http://schemas.microsoft.com/office/drawing/2014/chart" uri="{C3380CC4-5D6E-409C-BE32-E72D297353CC}">
              <c16:uniqueId val="{00000001-63DF-45FD-950C-D1EFBFDC8EE7}"/>
            </c:ext>
          </c:extLst>
        </c:ser>
        <c:dLbls>
          <c:showLegendKey val="0"/>
          <c:showVal val="0"/>
          <c:showCatName val="0"/>
          <c:showSerName val="0"/>
          <c:showPercent val="0"/>
          <c:showBubbleSize val="0"/>
        </c:dLbls>
        <c:gapWidth val="219"/>
        <c:overlap val="-27"/>
        <c:axId val="722658192"/>
        <c:axId val="722688208"/>
      </c:barChart>
      <c:catAx>
        <c:axId val="722658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2688208"/>
        <c:crosses val="autoZero"/>
        <c:auto val="1"/>
        <c:lblAlgn val="ctr"/>
        <c:lblOffset val="100"/>
        <c:noMultiLvlLbl val="0"/>
      </c:catAx>
      <c:valAx>
        <c:axId val="72268820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2658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JIVE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2"/>
          <c:order val="0"/>
          <c:tx>
            <c:strRef>
              <c:f>'[JJ P1-P3 finance graphs.xlsx]spending per Partner'!$B$2</c:f>
              <c:strCache>
                <c:ptCount val="1"/>
                <c:pt idx="0">
                  <c:v>Budget</c:v>
                </c:pt>
              </c:strCache>
            </c:strRef>
          </c:tx>
          <c:spPr>
            <a:solidFill>
              <a:schemeClr val="accent3"/>
            </a:solidFill>
            <a:ln>
              <a:noFill/>
            </a:ln>
            <a:effectLst/>
          </c:spPr>
          <c:invertIfNegative val="0"/>
          <c:cat>
            <c:strRef>
              <c:f>'[JJ P1-P3 finance graphs.xlsx]spending per Partner'!$A$4:$A$14</c:f>
              <c:strCache>
                <c:ptCount val="11"/>
                <c:pt idx="0">
                  <c:v>Personnel</c:v>
                </c:pt>
                <c:pt idx="1">
                  <c:v>Equipment</c:v>
                </c:pt>
                <c:pt idx="2">
                  <c:v>Materials</c:v>
                </c:pt>
                <c:pt idx="3">
                  <c:v>Travel Expenses</c:v>
                </c:pt>
                <c:pt idx="4">
                  <c:v>Central Travel</c:v>
                </c:pt>
                <c:pt idx="5">
                  <c:v>Other goods &amp; services</c:v>
                </c:pt>
                <c:pt idx="6">
                  <c:v>Total Other direct costs</c:v>
                </c:pt>
                <c:pt idx="7">
                  <c:v>Indirect Costs</c:v>
                </c:pt>
                <c:pt idx="8">
                  <c:v>Subcontracts</c:v>
                </c:pt>
                <c:pt idx="9">
                  <c:v>3rd Parties</c:v>
                </c:pt>
                <c:pt idx="10">
                  <c:v>Total</c:v>
                </c:pt>
              </c:strCache>
            </c:strRef>
          </c:cat>
          <c:val>
            <c:numRef>
              <c:f>'[JJ P1-P3 finance graphs.xlsx]spending per Partner'!$B$4:$B$14</c:f>
              <c:numCache>
                <c:formatCode>_ "€"\ * #,##0.00_ ;_ "€"\ * \-#,##0.00_ ;_ "€"\ * "-"??_ ;_ @_ </c:formatCode>
                <c:ptCount val="11"/>
                <c:pt idx="0">
                  <c:v>1103333</c:v>
                </c:pt>
                <c:pt idx="1">
                  <c:v>0</c:v>
                </c:pt>
                <c:pt idx="2">
                  <c:v>35500</c:v>
                </c:pt>
                <c:pt idx="3">
                  <c:v>124500</c:v>
                </c:pt>
                <c:pt idx="4">
                  <c:v>243200</c:v>
                </c:pt>
                <c:pt idx="5">
                  <c:v>2000</c:v>
                </c:pt>
                <c:pt idx="6">
                  <c:v>405200</c:v>
                </c:pt>
                <c:pt idx="7">
                  <c:v>377133.25</c:v>
                </c:pt>
                <c:pt idx="10">
                  <c:v>1885666.25</c:v>
                </c:pt>
              </c:numCache>
            </c:numRef>
          </c:val>
          <c:extLst>
            <c:ext xmlns:c16="http://schemas.microsoft.com/office/drawing/2014/chart" uri="{C3380CC4-5D6E-409C-BE32-E72D297353CC}">
              <c16:uniqueId val="{00000000-5086-458B-874C-56BFF5A749F8}"/>
            </c:ext>
          </c:extLst>
        </c:ser>
        <c:ser>
          <c:idx val="0"/>
          <c:order val="1"/>
          <c:tx>
            <c:strRef>
              <c:f>'[JJ P1-P3 finance graphs.xlsx]spending per Partner'!$C$1:$C$2</c:f>
              <c:strCache>
                <c:ptCount val="2"/>
                <c:pt idx="0">
                  <c:v>Actuals</c:v>
                </c:pt>
                <c:pt idx="1">
                  <c:v>Total</c:v>
                </c:pt>
              </c:strCache>
            </c:strRef>
          </c:tx>
          <c:spPr>
            <a:solidFill>
              <a:schemeClr val="accent1"/>
            </a:solidFill>
            <a:ln>
              <a:noFill/>
            </a:ln>
            <a:effectLst/>
          </c:spPr>
          <c:invertIfNegative val="0"/>
          <c:cat>
            <c:strRef>
              <c:f>'[JJ P1-P3 finance graphs.xlsx]spending per Partner'!$A$4:$A$14</c:f>
              <c:strCache>
                <c:ptCount val="11"/>
                <c:pt idx="0">
                  <c:v>Personnel</c:v>
                </c:pt>
                <c:pt idx="1">
                  <c:v>Equipment</c:v>
                </c:pt>
                <c:pt idx="2">
                  <c:v>Materials</c:v>
                </c:pt>
                <c:pt idx="3">
                  <c:v>Travel Expenses</c:v>
                </c:pt>
                <c:pt idx="4">
                  <c:v>Central Travel</c:v>
                </c:pt>
                <c:pt idx="5">
                  <c:v>Other goods &amp; services</c:v>
                </c:pt>
                <c:pt idx="6">
                  <c:v>Total Other direct costs</c:v>
                </c:pt>
                <c:pt idx="7">
                  <c:v>Indirect Costs</c:v>
                </c:pt>
                <c:pt idx="8">
                  <c:v>Subcontracts</c:v>
                </c:pt>
                <c:pt idx="9">
                  <c:v>3rd Parties</c:v>
                </c:pt>
                <c:pt idx="10">
                  <c:v>Total</c:v>
                </c:pt>
              </c:strCache>
            </c:strRef>
          </c:cat>
          <c:val>
            <c:numRef>
              <c:f>'[JJ P1-P3 finance graphs.xlsx]spending per Partner'!$C$4:$C$14</c:f>
              <c:numCache>
                <c:formatCode>_ "€"\ * #,##0.00_ ;_ "€"\ * \-#,##0.00_ ;_ "€"\ * "-"??_ ;_ @_ </c:formatCode>
                <c:ptCount val="11"/>
                <c:pt idx="0">
                  <c:v>1651725.1791523485</c:v>
                </c:pt>
                <c:pt idx="1">
                  <c:v>0</c:v>
                </c:pt>
                <c:pt idx="2">
                  <c:v>24773.08</c:v>
                </c:pt>
                <c:pt idx="3">
                  <c:v>70489.86</c:v>
                </c:pt>
                <c:pt idx="4">
                  <c:v>163733.84999999998</c:v>
                </c:pt>
                <c:pt idx="5">
                  <c:v>18932.25</c:v>
                </c:pt>
                <c:pt idx="6">
                  <c:v>277929.03999999998</c:v>
                </c:pt>
                <c:pt idx="7">
                  <c:v>482413.5547880872</c:v>
                </c:pt>
                <c:pt idx="8">
                  <c:v>0</c:v>
                </c:pt>
                <c:pt idx="9">
                  <c:v>0</c:v>
                </c:pt>
                <c:pt idx="10">
                  <c:v>2412067.7739404361</c:v>
                </c:pt>
              </c:numCache>
            </c:numRef>
          </c:val>
          <c:extLst>
            <c:ext xmlns:c16="http://schemas.microsoft.com/office/drawing/2014/chart" uri="{C3380CC4-5D6E-409C-BE32-E72D297353CC}">
              <c16:uniqueId val="{00000001-5086-458B-874C-56BFF5A749F8}"/>
            </c:ext>
          </c:extLst>
        </c:ser>
        <c:dLbls>
          <c:showLegendKey val="0"/>
          <c:showVal val="0"/>
          <c:showCatName val="0"/>
          <c:showSerName val="0"/>
          <c:showPercent val="0"/>
          <c:showBubbleSize val="0"/>
        </c:dLbls>
        <c:gapWidth val="219"/>
        <c:overlap val="-27"/>
        <c:axId val="1457138255"/>
        <c:axId val="1457415215"/>
      </c:barChart>
      <c:catAx>
        <c:axId val="14571382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7415215"/>
        <c:crosses val="autoZero"/>
        <c:auto val="1"/>
        <c:lblAlgn val="ctr"/>
        <c:lblOffset val="100"/>
        <c:noMultiLvlLbl val="0"/>
      </c:catAx>
      <c:valAx>
        <c:axId val="1457415215"/>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71382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CNRS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'[JJ P1-P3 finance graphs.xlsx]spending per Partner'!$B$19</c:f>
              <c:strCache>
                <c:ptCount val="1"/>
                <c:pt idx="0">
                  <c:v>Budget</c:v>
                </c:pt>
              </c:strCache>
            </c:strRef>
          </c:tx>
          <c:spPr>
            <a:solidFill>
              <a:schemeClr val="accent1"/>
            </a:solidFill>
            <a:ln>
              <a:noFill/>
            </a:ln>
            <a:effectLst/>
          </c:spPr>
          <c:invertIfNegative val="0"/>
          <c:cat>
            <c:strRef>
              <c:f>'[JJ P1-P3 finance graphs.xlsx]spending per Partner'!$A$21:$A$31</c:f>
              <c:strCache>
                <c:ptCount val="11"/>
                <c:pt idx="0">
                  <c:v>Personnel</c:v>
                </c:pt>
                <c:pt idx="1">
                  <c:v>Equipment</c:v>
                </c:pt>
                <c:pt idx="2">
                  <c:v>Materials</c:v>
                </c:pt>
                <c:pt idx="3">
                  <c:v>Travel Expenses</c:v>
                </c:pt>
                <c:pt idx="4">
                  <c:v>Central Travel</c:v>
                </c:pt>
                <c:pt idx="5">
                  <c:v>Other goods &amp; services</c:v>
                </c:pt>
                <c:pt idx="6">
                  <c:v>Total Other direct costs</c:v>
                </c:pt>
                <c:pt idx="7">
                  <c:v>Indirect Costs</c:v>
                </c:pt>
                <c:pt idx="8">
                  <c:v>Subcontracts</c:v>
                </c:pt>
                <c:pt idx="9">
                  <c:v>3rd Parties</c:v>
                </c:pt>
                <c:pt idx="10">
                  <c:v>Total</c:v>
                </c:pt>
              </c:strCache>
            </c:strRef>
          </c:cat>
          <c:val>
            <c:numRef>
              <c:f>'[JJ P1-P3 finance graphs.xlsx]spending per Partner'!$B$21:$B$31</c:f>
              <c:numCache>
                <c:formatCode>_ "€"\ * #,##0.00_ ;_ "€"\ * \-#,##0.00_ ;_ "€"\ * "-"??_ ;_ @_ </c:formatCode>
                <c:ptCount val="11"/>
                <c:pt idx="0">
                  <c:v>150000</c:v>
                </c:pt>
                <c:pt idx="1">
                  <c:v>0</c:v>
                </c:pt>
                <c:pt idx="2">
                  <c:v>0</c:v>
                </c:pt>
                <c:pt idx="3">
                  <c:v>9000</c:v>
                </c:pt>
                <c:pt idx="4">
                  <c:v>0</c:v>
                </c:pt>
                <c:pt idx="5">
                  <c:v>0</c:v>
                </c:pt>
                <c:pt idx="6">
                  <c:v>9000</c:v>
                </c:pt>
                <c:pt idx="7">
                  <c:v>39750</c:v>
                </c:pt>
                <c:pt idx="10">
                  <c:v>198750</c:v>
                </c:pt>
              </c:numCache>
            </c:numRef>
          </c:val>
          <c:extLst>
            <c:ext xmlns:c16="http://schemas.microsoft.com/office/drawing/2014/chart" uri="{C3380CC4-5D6E-409C-BE32-E72D297353CC}">
              <c16:uniqueId val="{00000000-9A05-44D5-B027-D9B6A8AB11A2}"/>
            </c:ext>
          </c:extLst>
        </c:ser>
        <c:ser>
          <c:idx val="1"/>
          <c:order val="1"/>
          <c:tx>
            <c:strRef>
              <c:f>'[JJ P1-P3 finance graphs.xlsx]spending per Partner'!$C$18:$C$19</c:f>
              <c:strCache>
                <c:ptCount val="2"/>
                <c:pt idx="0">
                  <c:v>Actuals</c:v>
                </c:pt>
                <c:pt idx="1">
                  <c:v>Total</c:v>
                </c:pt>
              </c:strCache>
            </c:strRef>
          </c:tx>
          <c:spPr>
            <a:solidFill>
              <a:schemeClr val="accent2"/>
            </a:solidFill>
            <a:ln>
              <a:noFill/>
            </a:ln>
            <a:effectLst/>
          </c:spPr>
          <c:invertIfNegative val="0"/>
          <c:cat>
            <c:strRef>
              <c:f>'[JJ P1-P3 finance graphs.xlsx]spending per Partner'!$A$21:$A$31</c:f>
              <c:strCache>
                <c:ptCount val="11"/>
                <c:pt idx="0">
                  <c:v>Personnel</c:v>
                </c:pt>
                <c:pt idx="1">
                  <c:v>Equipment</c:v>
                </c:pt>
                <c:pt idx="2">
                  <c:v>Materials</c:v>
                </c:pt>
                <c:pt idx="3">
                  <c:v>Travel Expenses</c:v>
                </c:pt>
                <c:pt idx="4">
                  <c:v>Central Travel</c:v>
                </c:pt>
                <c:pt idx="5">
                  <c:v>Other goods &amp; services</c:v>
                </c:pt>
                <c:pt idx="6">
                  <c:v>Total Other direct costs</c:v>
                </c:pt>
                <c:pt idx="7">
                  <c:v>Indirect Costs</c:v>
                </c:pt>
                <c:pt idx="8">
                  <c:v>Subcontracts</c:v>
                </c:pt>
                <c:pt idx="9">
                  <c:v>3rd Parties</c:v>
                </c:pt>
                <c:pt idx="10">
                  <c:v>Total</c:v>
                </c:pt>
              </c:strCache>
            </c:strRef>
          </c:cat>
          <c:val>
            <c:numRef>
              <c:f>'[JJ P1-P3 finance graphs.xlsx]spending per Partner'!$C$21:$C$31</c:f>
              <c:numCache>
                <c:formatCode>_ "€"\ * #,##0.00_ ;_ "€"\ * \-#,##0.00_ ;_ "€"\ * "-"??_ ;_ @_ </c:formatCode>
                <c:ptCount val="11"/>
                <c:pt idx="0">
                  <c:v>179269.45403488397</c:v>
                </c:pt>
                <c:pt idx="1">
                  <c:v>0</c:v>
                </c:pt>
                <c:pt idx="2">
                  <c:v>0</c:v>
                </c:pt>
                <c:pt idx="3">
                  <c:v>3824.79</c:v>
                </c:pt>
                <c:pt idx="4">
                  <c:v>0</c:v>
                </c:pt>
                <c:pt idx="5">
                  <c:v>0</c:v>
                </c:pt>
                <c:pt idx="6">
                  <c:v>3824.79</c:v>
                </c:pt>
                <c:pt idx="7">
                  <c:v>45773.561008720986</c:v>
                </c:pt>
                <c:pt idx="8">
                  <c:v>0</c:v>
                </c:pt>
                <c:pt idx="9">
                  <c:v>0</c:v>
                </c:pt>
                <c:pt idx="10">
                  <c:v>228867.80504360495</c:v>
                </c:pt>
              </c:numCache>
            </c:numRef>
          </c:val>
          <c:extLst>
            <c:ext xmlns:c16="http://schemas.microsoft.com/office/drawing/2014/chart" uri="{C3380CC4-5D6E-409C-BE32-E72D297353CC}">
              <c16:uniqueId val="{00000001-9A05-44D5-B027-D9B6A8AB11A2}"/>
            </c:ext>
          </c:extLst>
        </c:ser>
        <c:dLbls>
          <c:showLegendKey val="0"/>
          <c:showVal val="0"/>
          <c:showCatName val="0"/>
          <c:showSerName val="0"/>
          <c:showPercent val="0"/>
          <c:showBubbleSize val="0"/>
        </c:dLbls>
        <c:gapWidth val="219"/>
        <c:overlap val="-27"/>
        <c:axId val="1457138255"/>
        <c:axId val="1457415215"/>
      </c:barChart>
      <c:catAx>
        <c:axId val="14571382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7415215"/>
        <c:crosses val="autoZero"/>
        <c:auto val="1"/>
        <c:lblAlgn val="ctr"/>
        <c:lblOffset val="100"/>
        <c:noMultiLvlLbl val="0"/>
      </c:catAx>
      <c:valAx>
        <c:axId val="1457415215"/>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71382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CHALMERS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0"/>
          <c:tx>
            <c:strRef>
              <c:f>'[JJ P1-P3 finance graphs.xlsx]spending per Partner'!$B$36</c:f>
              <c:strCache>
                <c:ptCount val="1"/>
                <c:pt idx="0">
                  <c:v>Budget</c:v>
                </c:pt>
              </c:strCache>
            </c:strRef>
          </c:tx>
          <c:spPr>
            <a:solidFill>
              <a:schemeClr val="accent2"/>
            </a:solidFill>
            <a:ln>
              <a:noFill/>
            </a:ln>
            <a:effectLst/>
          </c:spPr>
          <c:invertIfNegative val="0"/>
          <c:cat>
            <c:strRef>
              <c:f>'[JJ P1-P3 finance graphs.xlsx]spending per Partner'!$A$38:$A$48</c:f>
              <c:strCache>
                <c:ptCount val="11"/>
                <c:pt idx="0">
                  <c:v>Personnel</c:v>
                </c:pt>
                <c:pt idx="1">
                  <c:v>Equipment</c:v>
                </c:pt>
                <c:pt idx="2">
                  <c:v>Materials</c:v>
                </c:pt>
                <c:pt idx="3">
                  <c:v>Travel Expenses</c:v>
                </c:pt>
                <c:pt idx="4">
                  <c:v>Central Travel</c:v>
                </c:pt>
                <c:pt idx="5">
                  <c:v>Other goods &amp; services</c:v>
                </c:pt>
                <c:pt idx="6">
                  <c:v>Total Other direct costs</c:v>
                </c:pt>
                <c:pt idx="7">
                  <c:v>Indirect Costs</c:v>
                </c:pt>
                <c:pt idx="8">
                  <c:v>Subcontracts</c:v>
                </c:pt>
                <c:pt idx="9">
                  <c:v>3rd Parties</c:v>
                </c:pt>
                <c:pt idx="10">
                  <c:v>Total</c:v>
                </c:pt>
              </c:strCache>
            </c:strRef>
          </c:cat>
          <c:val>
            <c:numRef>
              <c:f>'[JJ P1-P3 finance graphs.xlsx]spending per Partner'!$B$38:$B$48</c:f>
              <c:numCache>
                <c:formatCode>_ "€"\ * #,##0.00_ ;_ "€"\ * \-#,##0.00_ ;_ "€"\ * "-"??_ ;_ @_ </c:formatCode>
                <c:ptCount val="11"/>
                <c:pt idx="0">
                  <c:v>54250</c:v>
                </c:pt>
                <c:pt idx="1">
                  <c:v>0</c:v>
                </c:pt>
                <c:pt idx="2">
                  <c:v>0</c:v>
                </c:pt>
                <c:pt idx="3">
                  <c:v>9000</c:v>
                </c:pt>
                <c:pt idx="4">
                  <c:v>0</c:v>
                </c:pt>
                <c:pt idx="5">
                  <c:v>0</c:v>
                </c:pt>
                <c:pt idx="6">
                  <c:v>9000</c:v>
                </c:pt>
                <c:pt idx="7">
                  <c:v>15812.5</c:v>
                </c:pt>
                <c:pt idx="10">
                  <c:v>79062.5</c:v>
                </c:pt>
              </c:numCache>
            </c:numRef>
          </c:val>
          <c:extLst>
            <c:ext xmlns:c16="http://schemas.microsoft.com/office/drawing/2014/chart" uri="{C3380CC4-5D6E-409C-BE32-E72D297353CC}">
              <c16:uniqueId val="{00000000-E2FF-45A9-97F4-68D2D83D78EF}"/>
            </c:ext>
          </c:extLst>
        </c:ser>
        <c:ser>
          <c:idx val="2"/>
          <c:order val="1"/>
          <c:tx>
            <c:strRef>
              <c:f>'[JJ P1-P3 finance graphs.xlsx]spending per Partner'!$C$35:$C$36</c:f>
              <c:strCache>
                <c:ptCount val="2"/>
                <c:pt idx="0">
                  <c:v>Actuals</c:v>
                </c:pt>
                <c:pt idx="1">
                  <c:v>Total</c:v>
                </c:pt>
              </c:strCache>
            </c:strRef>
          </c:tx>
          <c:spPr>
            <a:solidFill>
              <a:schemeClr val="accent3"/>
            </a:solidFill>
            <a:ln>
              <a:noFill/>
            </a:ln>
            <a:effectLst/>
          </c:spPr>
          <c:invertIfNegative val="0"/>
          <c:cat>
            <c:strRef>
              <c:f>'[JJ P1-P3 finance graphs.xlsx]spending per Partner'!$A$38:$A$48</c:f>
              <c:strCache>
                <c:ptCount val="11"/>
                <c:pt idx="0">
                  <c:v>Personnel</c:v>
                </c:pt>
                <c:pt idx="1">
                  <c:v>Equipment</c:v>
                </c:pt>
                <c:pt idx="2">
                  <c:v>Materials</c:v>
                </c:pt>
                <c:pt idx="3">
                  <c:v>Travel Expenses</c:v>
                </c:pt>
                <c:pt idx="4">
                  <c:v>Central Travel</c:v>
                </c:pt>
                <c:pt idx="5">
                  <c:v>Other goods &amp; services</c:v>
                </c:pt>
                <c:pt idx="6">
                  <c:v>Total Other direct costs</c:v>
                </c:pt>
                <c:pt idx="7">
                  <c:v>Indirect Costs</c:v>
                </c:pt>
                <c:pt idx="8">
                  <c:v>Subcontracts</c:v>
                </c:pt>
                <c:pt idx="9">
                  <c:v>3rd Parties</c:v>
                </c:pt>
                <c:pt idx="10">
                  <c:v>Total</c:v>
                </c:pt>
              </c:strCache>
            </c:strRef>
          </c:cat>
          <c:val>
            <c:numRef>
              <c:f>'[JJ P1-P3 finance graphs.xlsx]spending per Partner'!$C$38:$C$48</c:f>
              <c:numCache>
                <c:formatCode>_ "€"\ * #,##0.00_ ;_ "€"\ * \-#,##0.00_ ;_ "€"\ * "-"??_ ;_ @_ </c:formatCode>
                <c:ptCount val="11"/>
                <c:pt idx="0">
                  <c:v>56554.46006785224</c:v>
                </c:pt>
                <c:pt idx="1">
                  <c:v>0</c:v>
                </c:pt>
                <c:pt idx="2">
                  <c:v>0</c:v>
                </c:pt>
                <c:pt idx="3">
                  <c:v>6706.68</c:v>
                </c:pt>
                <c:pt idx="4">
                  <c:v>0</c:v>
                </c:pt>
                <c:pt idx="5">
                  <c:v>0</c:v>
                </c:pt>
                <c:pt idx="6">
                  <c:v>6706.68</c:v>
                </c:pt>
                <c:pt idx="7">
                  <c:v>15815.28501696306</c:v>
                </c:pt>
                <c:pt idx="8">
                  <c:v>0</c:v>
                </c:pt>
                <c:pt idx="9">
                  <c:v>0</c:v>
                </c:pt>
                <c:pt idx="10">
                  <c:v>79076.425084815302</c:v>
                </c:pt>
              </c:numCache>
            </c:numRef>
          </c:val>
          <c:extLst>
            <c:ext xmlns:c16="http://schemas.microsoft.com/office/drawing/2014/chart" uri="{C3380CC4-5D6E-409C-BE32-E72D297353CC}">
              <c16:uniqueId val="{00000001-E2FF-45A9-97F4-68D2D83D78EF}"/>
            </c:ext>
          </c:extLst>
        </c:ser>
        <c:dLbls>
          <c:showLegendKey val="0"/>
          <c:showVal val="0"/>
          <c:showCatName val="0"/>
          <c:showSerName val="0"/>
          <c:showPercent val="0"/>
          <c:showBubbleSize val="0"/>
        </c:dLbls>
        <c:gapWidth val="219"/>
        <c:overlap val="-27"/>
        <c:axId val="1457138255"/>
        <c:axId val="1457415215"/>
      </c:barChart>
      <c:catAx>
        <c:axId val="14571382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7415215"/>
        <c:crosses val="autoZero"/>
        <c:auto val="1"/>
        <c:lblAlgn val="ctr"/>
        <c:lblOffset val="100"/>
        <c:noMultiLvlLbl val="0"/>
      </c:catAx>
      <c:valAx>
        <c:axId val="1457415215"/>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71382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INAF</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2"/>
          <c:order val="0"/>
          <c:tx>
            <c:strRef>
              <c:f>'[JJ P1-P3 finance graphs.xlsx]spending per Partner'!$B$70</c:f>
              <c:strCache>
                <c:ptCount val="1"/>
                <c:pt idx="0">
                  <c:v>Budget</c:v>
                </c:pt>
              </c:strCache>
            </c:strRef>
          </c:tx>
          <c:spPr>
            <a:solidFill>
              <a:schemeClr val="accent3"/>
            </a:solidFill>
            <a:ln>
              <a:noFill/>
            </a:ln>
            <a:effectLst/>
          </c:spPr>
          <c:invertIfNegative val="0"/>
          <c:cat>
            <c:strRef>
              <c:f>'[JJ P1-P3 finance graphs.xlsx]spending per Partner'!$A$72:$A$82</c:f>
              <c:strCache>
                <c:ptCount val="11"/>
                <c:pt idx="0">
                  <c:v>Personnel</c:v>
                </c:pt>
                <c:pt idx="1">
                  <c:v>Equipment</c:v>
                </c:pt>
                <c:pt idx="2">
                  <c:v>Materials</c:v>
                </c:pt>
                <c:pt idx="3">
                  <c:v>Travel Expenses</c:v>
                </c:pt>
                <c:pt idx="4">
                  <c:v>Central Travel</c:v>
                </c:pt>
                <c:pt idx="5">
                  <c:v>Other goods &amp; services</c:v>
                </c:pt>
                <c:pt idx="6">
                  <c:v>Total Other direct costs</c:v>
                </c:pt>
                <c:pt idx="7">
                  <c:v>Indirect Costs</c:v>
                </c:pt>
                <c:pt idx="8">
                  <c:v>Subcontracts</c:v>
                </c:pt>
                <c:pt idx="9">
                  <c:v>3rd Parties</c:v>
                </c:pt>
                <c:pt idx="10">
                  <c:v>Total</c:v>
                </c:pt>
              </c:strCache>
            </c:strRef>
          </c:cat>
          <c:val>
            <c:numRef>
              <c:f>'[JJ P1-P3 finance graphs.xlsx]spending per Partner'!$B$72:$B$82</c:f>
              <c:numCache>
                <c:formatCode>_ "€"\ * #,##0.00_ ;_ "€"\ * \-#,##0.00_ ;_ "€"\ * "-"??_ ;_ @_ </c:formatCode>
                <c:ptCount val="11"/>
                <c:pt idx="0">
                  <c:v>70830</c:v>
                </c:pt>
                <c:pt idx="1">
                  <c:v>0</c:v>
                </c:pt>
                <c:pt idx="2">
                  <c:v>8000</c:v>
                </c:pt>
                <c:pt idx="3">
                  <c:v>8000</c:v>
                </c:pt>
                <c:pt idx="4">
                  <c:v>0</c:v>
                </c:pt>
                <c:pt idx="6">
                  <c:v>16000</c:v>
                </c:pt>
                <c:pt idx="7">
                  <c:v>21707.5</c:v>
                </c:pt>
                <c:pt idx="10">
                  <c:v>108537.5</c:v>
                </c:pt>
              </c:numCache>
            </c:numRef>
          </c:val>
          <c:extLst>
            <c:ext xmlns:c16="http://schemas.microsoft.com/office/drawing/2014/chart" uri="{C3380CC4-5D6E-409C-BE32-E72D297353CC}">
              <c16:uniqueId val="{00000000-AAF0-4B6B-A9EB-B4019DEEB5EC}"/>
            </c:ext>
          </c:extLst>
        </c:ser>
        <c:ser>
          <c:idx val="0"/>
          <c:order val="1"/>
          <c:tx>
            <c:strRef>
              <c:f>'[JJ P1-P3 finance graphs.xlsx]spending per Partner'!$C$69:$C$70</c:f>
              <c:strCache>
                <c:ptCount val="2"/>
                <c:pt idx="0">
                  <c:v>Actuals</c:v>
                </c:pt>
                <c:pt idx="1">
                  <c:v>Total</c:v>
                </c:pt>
              </c:strCache>
            </c:strRef>
          </c:tx>
          <c:spPr>
            <a:solidFill>
              <a:schemeClr val="accent1"/>
            </a:solidFill>
            <a:ln>
              <a:noFill/>
            </a:ln>
            <a:effectLst/>
          </c:spPr>
          <c:invertIfNegative val="0"/>
          <c:cat>
            <c:strRef>
              <c:f>'[JJ P1-P3 finance graphs.xlsx]spending per Partner'!$A$72:$A$82</c:f>
              <c:strCache>
                <c:ptCount val="11"/>
                <c:pt idx="0">
                  <c:v>Personnel</c:v>
                </c:pt>
                <c:pt idx="1">
                  <c:v>Equipment</c:v>
                </c:pt>
                <c:pt idx="2">
                  <c:v>Materials</c:v>
                </c:pt>
                <c:pt idx="3">
                  <c:v>Travel Expenses</c:v>
                </c:pt>
                <c:pt idx="4">
                  <c:v>Central Travel</c:v>
                </c:pt>
                <c:pt idx="5">
                  <c:v>Other goods &amp; services</c:v>
                </c:pt>
                <c:pt idx="6">
                  <c:v>Total Other direct costs</c:v>
                </c:pt>
                <c:pt idx="7">
                  <c:v>Indirect Costs</c:v>
                </c:pt>
                <c:pt idx="8">
                  <c:v>Subcontracts</c:v>
                </c:pt>
                <c:pt idx="9">
                  <c:v>3rd Parties</c:v>
                </c:pt>
                <c:pt idx="10">
                  <c:v>Total</c:v>
                </c:pt>
              </c:strCache>
            </c:strRef>
          </c:cat>
          <c:val>
            <c:numRef>
              <c:f>'[JJ P1-P3 finance graphs.xlsx]spending per Partner'!$C$72:$C$82</c:f>
              <c:numCache>
                <c:formatCode>_ "€"\ * #,##0.00_ ;_ "€"\ * \-#,##0.00_ ;_ "€"\ * "-"??_ ;_ @_ </c:formatCode>
                <c:ptCount val="11"/>
                <c:pt idx="0">
                  <c:v>95755.62999999999</c:v>
                </c:pt>
                <c:pt idx="1">
                  <c:v>0</c:v>
                </c:pt>
                <c:pt idx="2">
                  <c:v>3845.8</c:v>
                </c:pt>
                <c:pt idx="3">
                  <c:v>8248.59</c:v>
                </c:pt>
                <c:pt idx="4">
                  <c:v>0</c:v>
                </c:pt>
                <c:pt idx="5">
                  <c:v>0</c:v>
                </c:pt>
                <c:pt idx="6">
                  <c:v>12094.39</c:v>
                </c:pt>
                <c:pt idx="7">
                  <c:v>26962.504999999997</c:v>
                </c:pt>
                <c:pt idx="8">
                  <c:v>0</c:v>
                </c:pt>
                <c:pt idx="9">
                  <c:v>0</c:v>
                </c:pt>
                <c:pt idx="10">
                  <c:v>134812.52499999999</c:v>
                </c:pt>
              </c:numCache>
            </c:numRef>
          </c:val>
          <c:extLst>
            <c:ext xmlns:c16="http://schemas.microsoft.com/office/drawing/2014/chart" uri="{C3380CC4-5D6E-409C-BE32-E72D297353CC}">
              <c16:uniqueId val="{00000001-AAF0-4B6B-A9EB-B4019DEEB5EC}"/>
            </c:ext>
          </c:extLst>
        </c:ser>
        <c:dLbls>
          <c:showLegendKey val="0"/>
          <c:showVal val="0"/>
          <c:showCatName val="0"/>
          <c:showSerName val="0"/>
          <c:showPercent val="0"/>
          <c:showBubbleSize val="0"/>
        </c:dLbls>
        <c:gapWidth val="219"/>
        <c:overlap val="-27"/>
        <c:axId val="1457138255"/>
        <c:axId val="1457415215"/>
      </c:barChart>
      <c:catAx>
        <c:axId val="14571382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7415215"/>
        <c:crosses val="autoZero"/>
        <c:auto val="1"/>
        <c:lblAlgn val="ctr"/>
        <c:lblOffset val="100"/>
        <c:noMultiLvlLbl val="0"/>
      </c:catAx>
      <c:valAx>
        <c:axId val="1457415215"/>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71382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SKAO</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'[JJ P1-P3 finance graphs.xlsx]spending per Partner'!$B$103</c:f>
              <c:strCache>
                <c:ptCount val="1"/>
                <c:pt idx="0">
                  <c:v>Budget</c:v>
                </c:pt>
              </c:strCache>
            </c:strRef>
          </c:tx>
          <c:spPr>
            <a:solidFill>
              <a:schemeClr val="accent1"/>
            </a:solidFill>
            <a:ln>
              <a:noFill/>
            </a:ln>
            <a:effectLst/>
          </c:spPr>
          <c:invertIfNegative val="0"/>
          <c:cat>
            <c:strRef>
              <c:f>'[JJ P1-P3 finance graphs.xlsx]spending per Partner'!$A$105:$A$115</c:f>
              <c:strCache>
                <c:ptCount val="11"/>
                <c:pt idx="0">
                  <c:v>Personnel</c:v>
                </c:pt>
                <c:pt idx="1">
                  <c:v>Equipment</c:v>
                </c:pt>
                <c:pt idx="2">
                  <c:v>Materials</c:v>
                </c:pt>
                <c:pt idx="3">
                  <c:v>Travel Expenses</c:v>
                </c:pt>
                <c:pt idx="4">
                  <c:v>Central Travel</c:v>
                </c:pt>
                <c:pt idx="5">
                  <c:v>Other goods &amp; services</c:v>
                </c:pt>
                <c:pt idx="6">
                  <c:v>Total Other direct costs</c:v>
                </c:pt>
                <c:pt idx="7">
                  <c:v>Indirect Costs</c:v>
                </c:pt>
                <c:pt idx="8">
                  <c:v>Subcontracts</c:v>
                </c:pt>
                <c:pt idx="9">
                  <c:v>3rd Parties</c:v>
                </c:pt>
                <c:pt idx="10">
                  <c:v>Total</c:v>
                </c:pt>
              </c:strCache>
            </c:strRef>
          </c:cat>
          <c:val>
            <c:numRef>
              <c:f>'[JJ P1-P3 finance graphs.xlsx]spending per Partner'!$B$105:$B$115</c:f>
              <c:numCache>
                <c:formatCode>_ "€"\ * #,##0.00_ ;_ "€"\ * \-#,##0.00_ ;_ "€"\ * "-"??_ ;_ @_ </c:formatCode>
                <c:ptCount val="11"/>
                <c:pt idx="0">
                  <c:v>160000</c:v>
                </c:pt>
                <c:pt idx="1">
                  <c:v>0</c:v>
                </c:pt>
                <c:pt idx="2">
                  <c:v>0</c:v>
                </c:pt>
                <c:pt idx="3">
                  <c:v>2000</c:v>
                </c:pt>
                <c:pt idx="4">
                  <c:v>0</c:v>
                </c:pt>
                <c:pt idx="5">
                  <c:v>0</c:v>
                </c:pt>
                <c:pt idx="6">
                  <c:v>2000</c:v>
                </c:pt>
                <c:pt idx="7">
                  <c:v>40500</c:v>
                </c:pt>
                <c:pt idx="10">
                  <c:v>202500</c:v>
                </c:pt>
              </c:numCache>
            </c:numRef>
          </c:val>
          <c:extLst>
            <c:ext xmlns:c16="http://schemas.microsoft.com/office/drawing/2014/chart" uri="{C3380CC4-5D6E-409C-BE32-E72D297353CC}">
              <c16:uniqueId val="{00000000-A57B-4E16-9578-B512F5BF2452}"/>
            </c:ext>
          </c:extLst>
        </c:ser>
        <c:ser>
          <c:idx val="1"/>
          <c:order val="1"/>
          <c:tx>
            <c:strRef>
              <c:f>'[JJ P1-P3 finance graphs.xlsx]spending per Partner'!$C$102:$C$103</c:f>
              <c:strCache>
                <c:ptCount val="2"/>
                <c:pt idx="0">
                  <c:v>Actuals</c:v>
                </c:pt>
                <c:pt idx="1">
                  <c:v>Total</c:v>
                </c:pt>
              </c:strCache>
            </c:strRef>
          </c:tx>
          <c:spPr>
            <a:solidFill>
              <a:schemeClr val="accent2"/>
            </a:solidFill>
            <a:ln>
              <a:noFill/>
            </a:ln>
            <a:effectLst/>
          </c:spPr>
          <c:invertIfNegative val="0"/>
          <c:cat>
            <c:strRef>
              <c:f>'[JJ P1-P3 finance graphs.xlsx]spending per Partner'!$A$105:$A$115</c:f>
              <c:strCache>
                <c:ptCount val="11"/>
                <c:pt idx="0">
                  <c:v>Personnel</c:v>
                </c:pt>
                <c:pt idx="1">
                  <c:v>Equipment</c:v>
                </c:pt>
                <c:pt idx="2">
                  <c:v>Materials</c:v>
                </c:pt>
                <c:pt idx="3">
                  <c:v>Travel Expenses</c:v>
                </c:pt>
                <c:pt idx="4">
                  <c:v>Central Travel</c:v>
                </c:pt>
                <c:pt idx="5">
                  <c:v>Other goods &amp; services</c:v>
                </c:pt>
                <c:pt idx="6">
                  <c:v>Total Other direct costs</c:v>
                </c:pt>
                <c:pt idx="7">
                  <c:v>Indirect Costs</c:v>
                </c:pt>
                <c:pt idx="8">
                  <c:v>Subcontracts</c:v>
                </c:pt>
                <c:pt idx="9">
                  <c:v>3rd Parties</c:v>
                </c:pt>
                <c:pt idx="10">
                  <c:v>Total</c:v>
                </c:pt>
              </c:strCache>
            </c:strRef>
          </c:cat>
          <c:val>
            <c:numRef>
              <c:f>'[JJ P1-P3 finance graphs.xlsx]spending per Partner'!$C$105:$C$115</c:f>
              <c:numCache>
                <c:formatCode>_ "€"\ * #,##0.00_ ;_ "€"\ * \-#,##0.00_ ;_ "€"\ * "-"??_ ;_ @_ </c:formatCode>
                <c:ptCount val="11"/>
                <c:pt idx="0">
                  <c:v>163306.38</c:v>
                </c:pt>
                <c:pt idx="1">
                  <c:v>803</c:v>
                </c:pt>
                <c:pt idx="2">
                  <c:v>0</c:v>
                </c:pt>
                <c:pt idx="3">
                  <c:v>962.96</c:v>
                </c:pt>
                <c:pt idx="4">
                  <c:v>0</c:v>
                </c:pt>
                <c:pt idx="5">
                  <c:v>0</c:v>
                </c:pt>
                <c:pt idx="6">
                  <c:v>1765.96</c:v>
                </c:pt>
                <c:pt idx="7">
                  <c:v>41268.084999999999</c:v>
                </c:pt>
                <c:pt idx="8">
                  <c:v>0</c:v>
                </c:pt>
                <c:pt idx="9">
                  <c:v>0</c:v>
                </c:pt>
                <c:pt idx="10">
                  <c:v>206340.42499999999</c:v>
                </c:pt>
              </c:numCache>
            </c:numRef>
          </c:val>
          <c:extLst>
            <c:ext xmlns:c16="http://schemas.microsoft.com/office/drawing/2014/chart" uri="{C3380CC4-5D6E-409C-BE32-E72D297353CC}">
              <c16:uniqueId val="{00000001-A57B-4E16-9578-B512F5BF2452}"/>
            </c:ext>
          </c:extLst>
        </c:ser>
        <c:dLbls>
          <c:showLegendKey val="0"/>
          <c:showVal val="0"/>
          <c:showCatName val="0"/>
          <c:showSerName val="0"/>
          <c:showPercent val="0"/>
          <c:showBubbleSize val="0"/>
        </c:dLbls>
        <c:gapWidth val="219"/>
        <c:overlap val="-27"/>
        <c:axId val="1457138255"/>
        <c:axId val="1457415215"/>
      </c:barChart>
      <c:catAx>
        <c:axId val="14571382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7415215"/>
        <c:crosses val="autoZero"/>
        <c:auto val="1"/>
        <c:lblAlgn val="ctr"/>
        <c:lblOffset val="100"/>
        <c:noMultiLvlLbl val="0"/>
      </c:catAx>
      <c:valAx>
        <c:axId val="1457415215"/>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71382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ASTRON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0"/>
          <c:tx>
            <c:strRef>
              <c:f>'[JJ P1-P3 finance graphs.xlsx]spending per Partner'!$B$119</c:f>
              <c:strCache>
                <c:ptCount val="1"/>
                <c:pt idx="0">
                  <c:v>Budget</c:v>
                </c:pt>
              </c:strCache>
            </c:strRef>
          </c:tx>
          <c:spPr>
            <a:solidFill>
              <a:schemeClr val="accent2"/>
            </a:solidFill>
            <a:ln>
              <a:noFill/>
            </a:ln>
            <a:effectLst/>
          </c:spPr>
          <c:invertIfNegative val="0"/>
          <c:cat>
            <c:strRef>
              <c:f>'[JJ P1-P3 finance graphs.xlsx]spending per Partner'!$A$121:$A$131</c:f>
              <c:strCache>
                <c:ptCount val="11"/>
                <c:pt idx="0">
                  <c:v>Personnel</c:v>
                </c:pt>
                <c:pt idx="1">
                  <c:v>Equipment</c:v>
                </c:pt>
                <c:pt idx="2">
                  <c:v>Materials</c:v>
                </c:pt>
                <c:pt idx="3">
                  <c:v>Travel Expenses</c:v>
                </c:pt>
                <c:pt idx="4">
                  <c:v>Central Travel</c:v>
                </c:pt>
                <c:pt idx="5">
                  <c:v>Other goods &amp; services</c:v>
                </c:pt>
                <c:pt idx="6">
                  <c:v>Total Other direct costs</c:v>
                </c:pt>
                <c:pt idx="7">
                  <c:v>Indirect Costs</c:v>
                </c:pt>
                <c:pt idx="8">
                  <c:v>Subcontracts</c:v>
                </c:pt>
                <c:pt idx="9">
                  <c:v>3rd Parties</c:v>
                </c:pt>
                <c:pt idx="10">
                  <c:v>Total</c:v>
                </c:pt>
              </c:strCache>
            </c:strRef>
          </c:cat>
          <c:val>
            <c:numRef>
              <c:f>'[JJ P1-P3 finance graphs.xlsx]spending per Partner'!$B$121:$B$131</c:f>
              <c:numCache>
                <c:formatCode>_ "€"\ * #,##0.00_ ;_ "€"\ * \-#,##0.00_ ;_ "€"\ * "-"??_ ;_ @_ </c:formatCode>
                <c:ptCount val="11"/>
                <c:pt idx="0">
                  <c:v>61000</c:v>
                </c:pt>
                <c:pt idx="1">
                  <c:v>0</c:v>
                </c:pt>
                <c:pt idx="2">
                  <c:v>0</c:v>
                </c:pt>
                <c:pt idx="3">
                  <c:v>12000</c:v>
                </c:pt>
                <c:pt idx="4">
                  <c:v>0</c:v>
                </c:pt>
                <c:pt idx="5">
                  <c:v>0</c:v>
                </c:pt>
                <c:pt idx="6">
                  <c:v>12000</c:v>
                </c:pt>
                <c:pt idx="7">
                  <c:v>18250</c:v>
                </c:pt>
                <c:pt idx="10">
                  <c:v>91250</c:v>
                </c:pt>
              </c:numCache>
            </c:numRef>
          </c:val>
          <c:extLst>
            <c:ext xmlns:c16="http://schemas.microsoft.com/office/drawing/2014/chart" uri="{C3380CC4-5D6E-409C-BE32-E72D297353CC}">
              <c16:uniqueId val="{00000000-5140-4BAC-827E-3BA914CB8B2B}"/>
            </c:ext>
          </c:extLst>
        </c:ser>
        <c:ser>
          <c:idx val="2"/>
          <c:order val="1"/>
          <c:tx>
            <c:strRef>
              <c:f>'[JJ P1-P3 finance graphs.xlsx]spending per Partner'!$C$118:$C$119</c:f>
              <c:strCache>
                <c:ptCount val="2"/>
                <c:pt idx="0">
                  <c:v>Actuals</c:v>
                </c:pt>
                <c:pt idx="1">
                  <c:v>Total</c:v>
                </c:pt>
              </c:strCache>
            </c:strRef>
          </c:tx>
          <c:spPr>
            <a:solidFill>
              <a:schemeClr val="accent3"/>
            </a:solidFill>
            <a:ln>
              <a:noFill/>
            </a:ln>
            <a:effectLst/>
          </c:spPr>
          <c:invertIfNegative val="0"/>
          <c:cat>
            <c:strRef>
              <c:f>'[JJ P1-P3 finance graphs.xlsx]spending per Partner'!$A$121:$A$131</c:f>
              <c:strCache>
                <c:ptCount val="11"/>
                <c:pt idx="0">
                  <c:v>Personnel</c:v>
                </c:pt>
                <c:pt idx="1">
                  <c:v>Equipment</c:v>
                </c:pt>
                <c:pt idx="2">
                  <c:v>Materials</c:v>
                </c:pt>
                <c:pt idx="3">
                  <c:v>Travel Expenses</c:v>
                </c:pt>
                <c:pt idx="4">
                  <c:v>Central Travel</c:v>
                </c:pt>
                <c:pt idx="5">
                  <c:v>Other goods &amp; services</c:v>
                </c:pt>
                <c:pt idx="6">
                  <c:v>Total Other direct costs</c:v>
                </c:pt>
                <c:pt idx="7">
                  <c:v>Indirect Costs</c:v>
                </c:pt>
                <c:pt idx="8">
                  <c:v>Subcontracts</c:v>
                </c:pt>
                <c:pt idx="9">
                  <c:v>3rd Parties</c:v>
                </c:pt>
                <c:pt idx="10">
                  <c:v>Total</c:v>
                </c:pt>
              </c:strCache>
            </c:strRef>
          </c:cat>
          <c:val>
            <c:numRef>
              <c:f>'[JJ P1-P3 finance graphs.xlsx]spending per Partner'!$C$121:$C$131</c:f>
              <c:numCache>
                <c:formatCode>_ "€"\ * #,##0.00_ ;_ "€"\ * \-#,##0.00_ ;_ "€"\ * "-"??_ ;_ @_ </c:formatCode>
                <c:ptCount val="11"/>
                <c:pt idx="0">
                  <c:v>84931.54663880814</c:v>
                </c:pt>
                <c:pt idx="1">
                  <c:v>0</c:v>
                </c:pt>
                <c:pt idx="2">
                  <c:v>0</c:v>
                </c:pt>
                <c:pt idx="3">
                  <c:v>3764.5900000000006</c:v>
                </c:pt>
                <c:pt idx="4">
                  <c:v>0</c:v>
                </c:pt>
                <c:pt idx="5">
                  <c:v>2747.58</c:v>
                </c:pt>
                <c:pt idx="6">
                  <c:v>6512.17</c:v>
                </c:pt>
                <c:pt idx="7">
                  <c:v>22860.929159702035</c:v>
                </c:pt>
                <c:pt idx="8">
                  <c:v>0</c:v>
                </c:pt>
                <c:pt idx="9">
                  <c:v>0</c:v>
                </c:pt>
                <c:pt idx="10">
                  <c:v>114304.64579851017</c:v>
                </c:pt>
              </c:numCache>
            </c:numRef>
          </c:val>
          <c:extLst>
            <c:ext xmlns:c16="http://schemas.microsoft.com/office/drawing/2014/chart" uri="{C3380CC4-5D6E-409C-BE32-E72D297353CC}">
              <c16:uniqueId val="{00000001-5140-4BAC-827E-3BA914CB8B2B}"/>
            </c:ext>
          </c:extLst>
        </c:ser>
        <c:dLbls>
          <c:showLegendKey val="0"/>
          <c:showVal val="0"/>
          <c:showCatName val="0"/>
          <c:showSerName val="0"/>
          <c:showPercent val="0"/>
          <c:showBubbleSize val="0"/>
        </c:dLbls>
        <c:gapWidth val="219"/>
        <c:overlap val="-27"/>
        <c:axId val="1457138255"/>
        <c:axId val="1457415215"/>
      </c:barChart>
      <c:catAx>
        <c:axId val="14571382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7415215"/>
        <c:crosses val="autoZero"/>
        <c:auto val="1"/>
        <c:lblAlgn val="ctr"/>
        <c:lblOffset val="100"/>
        <c:noMultiLvlLbl val="0"/>
      </c:catAx>
      <c:valAx>
        <c:axId val="1457415215"/>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7138255"/>
        <c:crosses val="autoZero"/>
        <c:crossBetween val="between"/>
      </c:valAx>
      <c:spPr>
        <a:noFill/>
        <a:ln>
          <a:noFill/>
        </a:ln>
        <a:effectLst/>
      </c:spPr>
    </c:plotArea>
    <c:legend>
      <c:legendPos val="b"/>
      <c:layout>
        <c:manualLayout>
          <c:xMode val="edge"/>
          <c:yMode val="edge"/>
          <c:x val="0.33473243153293097"/>
          <c:y val="0.82447566158361074"/>
          <c:w val="0.34281305748717744"/>
          <c:h val="9.5934659469873645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436FB1-8458-4A81-9FCE-E6EB27618602}" type="datetimeFigureOut">
              <a:rPr lang="en-US" smtClean="0"/>
              <a:t>10/7/2021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E3951D-A577-42A4-BA3F-63C36802A2E5}" type="slidenum">
              <a:rPr lang="en-US" smtClean="0"/>
              <a:t>‹#›</a:t>
            </a:fld>
            <a:endParaRPr lang="en-US" dirty="0"/>
          </a:p>
        </p:txBody>
      </p:sp>
    </p:spTree>
    <p:extLst>
      <p:ext uri="{BB962C8B-B14F-4D97-AF65-F5344CB8AC3E}">
        <p14:creationId xmlns:p14="http://schemas.microsoft.com/office/powerpoint/2010/main" val="2035196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goal of WP2 is to ensure that JIVE and EVN have a solid basis for growing</a:t>
            </a:r>
            <a:r>
              <a:rPr lang="en-US" baseline="0" dirty="0"/>
              <a:t> into a global VLBI facility. We need to make people aware of the unique capabilities of the EVN and the support provided by JIVE to use the EVN. At policy level we need to generate awareness of the benefits of JIVE and the EVN for a country, an institute, an observatory. Having a large user base in a country will help with this.</a:t>
            </a:r>
          </a:p>
        </p:txBody>
      </p:sp>
      <p:sp>
        <p:nvSpPr>
          <p:cNvPr id="4" name="Slide Number Placeholder 3"/>
          <p:cNvSpPr>
            <a:spLocks noGrp="1"/>
          </p:cNvSpPr>
          <p:nvPr>
            <p:ph type="sldNum" sz="quarter" idx="10"/>
          </p:nvPr>
        </p:nvSpPr>
        <p:spPr/>
        <p:txBody>
          <a:bodyPr/>
          <a:lstStyle/>
          <a:p>
            <a:fld id="{B8E3951D-A577-42A4-BA3F-63C36802A2E5}" type="slidenum">
              <a:rPr lang="en-US" smtClean="0"/>
              <a:t>5</a:t>
            </a:fld>
            <a:endParaRPr lang="en-US" dirty="0"/>
          </a:p>
        </p:txBody>
      </p:sp>
    </p:spTree>
    <p:extLst>
      <p:ext uri="{BB962C8B-B14F-4D97-AF65-F5344CB8AC3E}">
        <p14:creationId xmlns:p14="http://schemas.microsoft.com/office/powerpoint/2010/main" val="413360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goal of WP2 is to ensure that JIVE and EVN have a solid basis for growing</a:t>
            </a:r>
            <a:r>
              <a:rPr lang="en-US" baseline="0" dirty="0"/>
              <a:t> into a global VLBI facility. We need to make people aware of the unique capabilities of the EVN and the support provided by JIVE to use the EVN. At policy level we need to generate awareness of the benefits of JIVE and the EVN for a country, an institute, an observatory. Having a large user base in a country will help with this.</a:t>
            </a:r>
          </a:p>
        </p:txBody>
      </p:sp>
      <p:sp>
        <p:nvSpPr>
          <p:cNvPr id="4" name="Slide Number Placeholder 3"/>
          <p:cNvSpPr>
            <a:spLocks noGrp="1"/>
          </p:cNvSpPr>
          <p:nvPr>
            <p:ph type="sldNum" sz="quarter" idx="10"/>
          </p:nvPr>
        </p:nvSpPr>
        <p:spPr/>
        <p:txBody>
          <a:bodyPr/>
          <a:lstStyle/>
          <a:p>
            <a:fld id="{B8E3951D-A577-42A4-BA3F-63C36802A2E5}" type="slidenum">
              <a:rPr lang="en-US" smtClean="0"/>
              <a:t>6</a:t>
            </a:fld>
            <a:endParaRPr lang="en-US" dirty="0"/>
          </a:p>
        </p:txBody>
      </p:sp>
    </p:spTree>
    <p:extLst>
      <p:ext uri="{BB962C8B-B14F-4D97-AF65-F5344CB8AC3E}">
        <p14:creationId xmlns:p14="http://schemas.microsoft.com/office/powerpoint/2010/main" val="3229851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01775"/>
            <a:ext cx="7772400" cy="1470025"/>
          </a:xfrm>
        </p:spPr>
        <p:txBody>
          <a:bodyPr/>
          <a:lstStyle>
            <a:lvl1pPr>
              <a:defRPr/>
            </a:lvl1pPr>
          </a:lstStyle>
          <a:p>
            <a:r>
              <a:rPr lang="en-US" dirty="0"/>
              <a:t>Click to edit Master title style</a:t>
            </a:r>
          </a:p>
        </p:txBody>
      </p:sp>
      <p:sp>
        <p:nvSpPr>
          <p:cNvPr id="3" name="Subtitle 2"/>
          <p:cNvSpPr>
            <a:spLocks noGrp="1"/>
          </p:cNvSpPr>
          <p:nvPr>
            <p:ph type="subTitle" idx="1"/>
          </p:nvPr>
        </p:nvSpPr>
        <p:spPr>
          <a:xfrm>
            <a:off x="1371600" y="34290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266194B7-4EDF-4130-BE51-B364418772BD}" type="datetime1">
              <a:rPr lang="en-US" smtClean="0"/>
              <a:t>10/7/2021</a:t>
            </a:fld>
            <a:endParaRPr lang="en-US" dirty="0"/>
          </a:p>
        </p:txBody>
      </p:sp>
      <p:sp>
        <p:nvSpPr>
          <p:cNvPr id="5" name="Footer Placeholder 4"/>
          <p:cNvSpPr>
            <a:spLocks noGrp="1"/>
          </p:cNvSpPr>
          <p:nvPr>
            <p:ph type="ftr" sz="quarter" idx="11"/>
          </p:nvPr>
        </p:nvSpPr>
        <p:spPr/>
        <p:txBody>
          <a:bodyPr/>
          <a:lstStyle/>
          <a:p>
            <a:r>
              <a:rPr lang="en-US" dirty="0"/>
              <a:t>JUMPING JIVE mid-term review - 12 October 2018, Granada</a:t>
            </a:r>
          </a:p>
        </p:txBody>
      </p:sp>
      <p:sp>
        <p:nvSpPr>
          <p:cNvPr id="6" name="Slide Number Placeholder 5"/>
          <p:cNvSpPr>
            <a:spLocks noGrp="1"/>
          </p:cNvSpPr>
          <p:nvPr>
            <p:ph type="sldNum" sz="quarter" idx="12"/>
          </p:nvPr>
        </p:nvSpPr>
        <p:spPr/>
        <p:txBody>
          <a:bodyPr/>
          <a:lstStyle/>
          <a:p>
            <a:fld id="{D74B269A-82B5-4A44-BF6B-85C5902E589A}" type="slidenum">
              <a:rPr lang="en-US" smtClean="0"/>
              <a:t>‹#›</a:t>
            </a:fld>
            <a:endParaRPr lang="en-US" dirty="0"/>
          </a:p>
        </p:txBody>
      </p:sp>
    </p:spTree>
    <p:extLst>
      <p:ext uri="{BB962C8B-B14F-4D97-AF65-F5344CB8AC3E}">
        <p14:creationId xmlns:p14="http://schemas.microsoft.com/office/powerpoint/2010/main" val="944312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7DD46-82D2-4CB3-BFC9-1AA27AE26E61}" type="datetime1">
              <a:rPr lang="en-US" smtClean="0"/>
              <a:t>10/7/2021</a:t>
            </a:fld>
            <a:endParaRPr lang="en-US" dirty="0"/>
          </a:p>
        </p:txBody>
      </p:sp>
      <p:sp>
        <p:nvSpPr>
          <p:cNvPr id="6" name="Slide Number Placeholder 5"/>
          <p:cNvSpPr>
            <a:spLocks noGrp="1"/>
          </p:cNvSpPr>
          <p:nvPr>
            <p:ph type="sldNum" sz="quarter" idx="12"/>
          </p:nvPr>
        </p:nvSpPr>
        <p:spPr/>
        <p:txBody>
          <a:bodyPr/>
          <a:lstStyle/>
          <a:p>
            <a:fld id="{D74B269A-82B5-4A44-BF6B-85C5902E589A}" type="slidenum">
              <a:rPr lang="en-US" smtClean="0"/>
              <a:t>‹#›</a:t>
            </a:fld>
            <a:endParaRPr lang="en-US" dirty="0"/>
          </a:p>
        </p:txBody>
      </p:sp>
      <p:sp>
        <p:nvSpPr>
          <p:cNvPr id="7" name="Footer Placeholder 19">
            <a:extLst>
              <a:ext uri="{FF2B5EF4-FFF2-40B4-BE49-F238E27FC236}">
                <a16:creationId xmlns:a16="http://schemas.microsoft.com/office/drawing/2014/main" id="{9892356F-A42B-4609-AFCD-3007568D4D35}"/>
              </a:ext>
            </a:extLst>
          </p:cNvPr>
          <p:cNvSpPr>
            <a:spLocks noGrp="1"/>
          </p:cNvSpPr>
          <p:nvPr>
            <p:ph type="ftr" sz="quarter" idx="11"/>
          </p:nvPr>
        </p:nvSpPr>
        <p:spPr>
          <a:xfrm>
            <a:off x="2324100" y="6356350"/>
            <a:ext cx="4495800" cy="365125"/>
          </a:xfrm>
        </p:spPr>
        <p:txBody>
          <a:bodyPr/>
          <a:lstStyle/>
          <a:p>
            <a:r>
              <a:rPr lang="en-US" dirty="0"/>
              <a:t>JUMPING JIVE final review - 12 October 2021, Online</a:t>
            </a:r>
          </a:p>
        </p:txBody>
      </p:sp>
    </p:spTree>
    <p:extLst>
      <p:ext uri="{BB962C8B-B14F-4D97-AF65-F5344CB8AC3E}">
        <p14:creationId xmlns:p14="http://schemas.microsoft.com/office/powerpoint/2010/main" val="1996728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E48DF0-CFE2-43DC-8492-C54078737307}" type="datetime1">
              <a:rPr lang="en-US" smtClean="0"/>
              <a:t>10/7/2021</a:t>
            </a:fld>
            <a:endParaRPr lang="en-US" dirty="0"/>
          </a:p>
        </p:txBody>
      </p:sp>
      <p:sp>
        <p:nvSpPr>
          <p:cNvPr id="6" name="Slide Number Placeholder 5"/>
          <p:cNvSpPr>
            <a:spLocks noGrp="1"/>
          </p:cNvSpPr>
          <p:nvPr>
            <p:ph type="sldNum" sz="quarter" idx="12"/>
          </p:nvPr>
        </p:nvSpPr>
        <p:spPr/>
        <p:txBody>
          <a:bodyPr/>
          <a:lstStyle/>
          <a:p>
            <a:fld id="{D74B269A-82B5-4A44-BF6B-85C5902E589A}" type="slidenum">
              <a:rPr lang="en-US" smtClean="0"/>
              <a:t>‹#›</a:t>
            </a:fld>
            <a:endParaRPr lang="en-US" dirty="0"/>
          </a:p>
        </p:txBody>
      </p:sp>
      <p:sp>
        <p:nvSpPr>
          <p:cNvPr id="7" name="Footer Placeholder 19">
            <a:extLst>
              <a:ext uri="{FF2B5EF4-FFF2-40B4-BE49-F238E27FC236}">
                <a16:creationId xmlns:a16="http://schemas.microsoft.com/office/drawing/2014/main" id="{4F9D8B1D-5260-4337-AA19-CC85D8F0F263}"/>
              </a:ext>
            </a:extLst>
          </p:cNvPr>
          <p:cNvSpPr>
            <a:spLocks noGrp="1"/>
          </p:cNvSpPr>
          <p:nvPr>
            <p:ph type="ftr" sz="quarter" idx="11"/>
          </p:nvPr>
        </p:nvSpPr>
        <p:spPr>
          <a:xfrm>
            <a:off x="2324100" y="6356350"/>
            <a:ext cx="4495800" cy="365125"/>
          </a:xfrm>
        </p:spPr>
        <p:txBody>
          <a:bodyPr/>
          <a:lstStyle/>
          <a:p>
            <a:r>
              <a:rPr lang="en-US" dirty="0"/>
              <a:t>JUMPING JIVE final review - 12 October 2021, Online</a:t>
            </a:r>
          </a:p>
        </p:txBody>
      </p:sp>
    </p:spTree>
    <p:extLst>
      <p:ext uri="{BB962C8B-B14F-4D97-AF65-F5344CB8AC3E}">
        <p14:creationId xmlns:p14="http://schemas.microsoft.com/office/powerpoint/2010/main" val="940718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988840"/>
            <a:ext cx="4038600" cy="413732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988840"/>
            <a:ext cx="4038600" cy="413732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56E6EE-20C2-4B0E-AC49-0536B7D5856E}" type="datetime1">
              <a:rPr lang="en-US" smtClean="0"/>
              <a:t>10/7/2021</a:t>
            </a:fld>
            <a:endParaRPr lang="en-US" dirty="0"/>
          </a:p>
        </p:txBody>
      </p:sp>
      <p:sp>
        <p:nvSpPr>
          <p:cNvPr id="7" name="Slide Number Placeholder 6"/>
          <p:cNvSpPr>
            <a:spLocks noGrp="1"/>
          </p:cNvSpPr>
          <p:nvPr>
            <p:ph type="sldNum" sz="quarter" idx="12"/>
          </p:nvPr>
        </p:nvSpPr>
        <p:spPr/>
        <p:txBody>
          <a:bodyPr/>
          <a:lstStyle/>
          <a:p>
            <a:fld id="{D74B269A-82B5-4A44-BF6B-85C5902E589A}" type="slidenum">
              <a:rPr lang="en-US" smtClean="0"/>
              <a:t>‹#›</a:t>
            </a:fld>
            <a:endParaRPr lang="en-US" dirty="0"/>
          </a:p>
        </p:txBody>
      </p:sp>
      <p:sp>
        <p:nvSpPr>
          <p:cNvPr id="8" name="Footer Placeholder 19">
            <a:extLst>
              <a:ext uri="{FF2B5EF4-FFF2-40B4-BE49-F238E27FC236}">
                <a16:creationId xmlns:a16="http://schemas.microsoft.com/office/drawing/2014/main" id="{9A4CB515-C62F-4657-B608-0C94FA33357E}"/>
              </a:ext>
            </a:extLst>
          </p:cNvPr>
          <p:cNvSpPr>
            <a:spLocks noGrp="1"/>
          </p:cNvSpPr>
          <p:nvPr>
            <p:ph type="ftr" sz="quarter" idx="11"/>
          </p:nvPr>
        </p:nvSpPr>
        <p:spPr>
          <a:xfrm>
            <a:off x="2324100" y="6356350"/>
            <a:ext cx="4495800" cy="365125"/>
          </a:xfrm>
        </p:spPr>
        <p:txBody>
          <a:bodyPr/>
          <a:lstStyle/>
          <a:p>
            <a:r>
              <a:rPr lang="en-US" dirty="0"/>
              <a:t>JUMPING JIVE final review - 12 October 2021, Online</a:t>
            </a:r>
          </a:p>
        </p:txBody>
      </p:sp>
    </p:spTree>
    <p:extLst>
      <p:ext uri="{BB962C8B-B14F-4D97-AF65-F5344CB8AC3E}">
        <p14:creationId xmlns:p14="http://schemas.microsoft.com/office/powerpoint/2010/main" val="1938092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67544" y="198884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708920"/>
            <a:ext cx="4040188" cy="341724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4008" y="198884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708919"/>
            <a:ext cx="4041775" cy="341724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283F059-5A4E-4AD0-BA00-B328826933C0}" type="datetime1">
              <a:rPr lang="en-US" smtClean="0"/>
              <a:t>10/7/2021</a:t>
            </a:fld>
            <a:endParaRPr lang="en-US" dirty="0"/>
          </a:p>
        </p:txBody>
      </p:sp>
      <p:sp>
        <p:nvSpPr>
          <p:cNvPr id="9" name="Slide Number Placeholder 8"/>
          <p:cNvSpPr>
            <a:spLocks noGrp="1"/>
          </p:cNvSpPr>
          <p:nvPr>
            <p:ph type="sldNum" sz="quarter" idx="12"/>
          </p:nvPr>
        </p:nvSpPr>
        <p:spPr/>
        <p:txBody>
          <a:bodyPr/>
          <a:lstStyle/>
          <a:p>
            <a:fld id="{D74B269A-82B5-4A44-BF6B-85C5902E589A}" type="slidenum">
              <a:rPr lang="en-US" smtClean="0"/>
              <a:t>‹#›</a:t>
            </a:fld>
            <a:endParaRPr lang="en-US" dirty="0"/>
          </a:p>
        </p:txBody>
      </p:sp>
      <p:sp>
        <p:nvSpPr>
          <p:cNvPr id="10" name="Footer Placeholder 19">
            <a:extLst>
              <a:ext uri="{FF2B5EF4-FFF2-40B4-BE49-F238E27FC236}">
                <a16:creationId xmlns:a16="http://schemas.microsoft.com/office/drawing/2014/main" id="{9B0A2282-9E5A-4AE9-86B5-FBA3A20EE9B0}"/>
              </a:ext>
            </a:extLst>
          </p:cNvPr>
          <p:cNvSpPr>
            <a:spLocks noGrp="1"/>
          </p:cNvSpPr>
          <p:nvPr>
            <p:ph type="ftr" sz="quarter" idx="11"/>
          </p:nvPr>
        </p:nvSpPr>
        <p:spPr>
          <a:xfrm>
            <a:off x="2324100" y="6356350"/>
            <a:ext cx="4495800" cy="365125"/>
          </a:xfrm>
        </p:spPr>
        <p:txBody>
          <a:bodyPr/>
          <a:lstStyle/>
          <a:p>
            <a:r>
              <a:rPr lang="en-US" dirty="0"/>
              <a:t>JUMPING JIVE final review - 12 October 2021, Online</a:t>
            </a:r>
          </a:p>
        </p:txBody>
      </p:sp>
    </p:spTree>
    <p:extLst>
      <p:ext uri="{BB962C8B-B14F-4D97-AF65-F5344CB8AC3E}">
        <p14:creationId xmlns:p14="http://schemas.microsoft.com/office/powerpoint/2010/main" val="3046817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A798A23-0778-4234-BF17-39BA91D594E5}" type="datetime1">
              <a:rPr lang="en-US" smtClean="0"/>
              <a:t>10/7/2021</a:t>
            </a:fld>
            <a:endParaRPr lang="en-US" dirty="0"/>
          </a:p>
        </p:txBody>
      </p:sp>
      <p:sp>
        <p:nvSpPr>
          <p:cNvPr id="5" name="Slide Number Placeholder 4"/>
          <p:cNvSpPr>
            <a:spLocks noGrp="1"/>
          </p:cNvSpPr>
          <p:nvPr>
            <p:ph type="sldNum" sz="quarter" idx="12"/>
          </p:nvPr>
        </p:nvSpPr>
        <p:spPr/>
        <p:txBody>
          <a:bodyPr/>
          <a:lstStyle/>
          <a:p>
            <a:fld id="{D74B269A-82B5-4A44-BF6B-85C5902E589A}" type="slidenum">
              <a:rPr lang="en-US" smtClean="0"/>
              <a:t>‹#›</a:t>
            </a:fld>
            <a:endParaRPr lang="en-US" dirty="0"/>
          </a:p>
        </p:txBody>
      </p:sp>
      <p:sp>
        <p:nvSpPr>
          <p:cNvPr id="6" name="Footer Placeholder 19">
            <a:extLst>
              <a:ext uri="{FF2B5EF4-FFF2-40B4-BE49-F238E27FC236}">
                <a16:creationId xmlns:a16="http://schemas.microsoft.com/office/drawing/2014/main" id="{B0E95185-CF59-425C-8D06-C4CEBD49FC35}"/>
              </a:ext>
            </a:extLst>
          </p:cNvPr>
          <p:cNvSpPr>
            <a:spLocks noGrp="1"/>
          </p:cNvSpPr>
          <p:nvPr>
            <p:ph type="ftr" sz="quarter" idx="11"/>
          </p:nvPr>
        </p:nvSpPr>
        <p:spPr>
          <a:xfrm>
            <a:off x="2324100" y="6356350"/>
            <a:ext cx="4495800" cy="365125"/>
          </a:xfrm>
        </p:spPr>
        <p:txBody>
          <a:bodyPr/>
          <a:lstStyle/>
          <a:p>
            <a:r>
              <a:rPr lang="en-US" dirty="0"/>
              <a:t>JUMPING JIVE final review - 12 October 2021, Online</a:t>
            </a:r>
          </a:p>
        </p:txBody>
      </p:sp>
    </p:spTree>
    <p:extLst>
      <p:ext uri="{BB962C8B-B14F-4D97-AF65-F5344CB8AC3E}">
        <p14:creationId xmlns:p14="http://schemas.microsoft.com/office/powerpoint/2010/main" val="1630047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9DF248-1C1F-46CF-9224-D62ABCBA759D}" type="datetime1">
              <a:rPr lang="en-US" smtClean="0"/>
              <a:t>10/7/2021</a:t>
            </a:fld>
            <a:endParaRPr lang="en-US" dirty="0"/>
          </a:p>
        </p:txBody>
      </p:sp>
      <p:sp>
        <p:nvSpPr>
          <p:cNvPr id="4" name="Slide Number Placeholder 3"/>
          <p:cNvSpPr>
            <a:spLocks noGrp="1"/>
          </p:cNvSpPr>
          <p:nvPr>
            <p:ph type="sldNum" sz="quarter" idx="12"/>
          </p:nvPr>
        </p:nvSpPr>
        <p:spPr/>
        <p:txBody>
          <a:bodyPr/>
          <a:lstStyle/>
          <a:p>
            <a:fld id="{D74B269A-82B5-4A44-BF6B-85C5902E589A}" type="slidenum">
              <a:rPr lang="en-US" smtClean="0"/>
              <a:t>‹#›</a:t>
            </a:fld>
            <a:endParaRPr lang="en-US" dirty="0"/>
          </a:p>
        </p:txBody>
      </p:sp>
      <p:sp>
        <p:nvSpPr>
          <p:cNvPr id="5" name="Footer Placeholder 19">
            <a:extLst>
              <a:ext uri="{FF2B5EF4-FFF2-40B4-BE49-F238E27FC236}">
                <a16:creationId xmlns:a16="http://schemas.microsoft.com/office/drawing/2014/main" id="{D2552FD8-A0AD-4B7F-A222-79C8CB2B025C}"/>
              </a:ext>
            </a:extLst>
          </p:cNvPr>
          <p:cNvSpPr>
            <a:spLocks noGrp="1"/>
          </p:cNvSpPr>
          <p:nvPr>
            <p:ph type="ftr" sz="quarter" idx="11"/>
          </p:nvPr>
        </p:nvSpPr>
        <p:spPr>
          <a:xfrm>
            <a:off x="2324100" y="6356350"/>
            <a:ext cx="4495800" cy="365125"/>
          </a:xfrm>
        </p:spPr>
        <p:txBody>
          <a:bodyPr/>
          <a:lstStyle/>
          <a:p>
            <a:r>
              <a:rPr lang="en-US" dirty="0"/>
              <a:t>JUMPING JIVE final review - 12 October 2021, Online</a:t>
            </a:r>
          </a:p>
        </p:txBody>
      </p:sp>
    </p:spTree>
    <p:extLst>
      <p:ext uri="{BB962C8B-B14F-4D97-AF65-F5344CB8AC3E}">
        <p14:creationId xmlns:p14="http://schemas.microsoft.com/office/powerpoint/2010/main" val="3612412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124744"/>
            <a:ext cx="5111750" cy="50014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420888"/>
            <a:ext cx="3008313" cy="37052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39AE63B-C789-455E-945F-A8FD1F1A232C}" type="datetime1">
              <a:rPr lang="en-US" smtClean="0"/>
              <a:t>10/7/2021</a:t>
            </a:fld>
            <a:endParaRPr lang="en-US" dirty="0"/>
          </a:p>
        </p:txBody>
      </p:sp>
      <p:sp>
        <p:nvSpPr>
          <p:cNvPr id="7" name="Slide Number Placeholder 6"/>
          <p:cNvSpPr>
            <a:spLocks noGrp="1"/>
          </p:cNvSpPr>
          <p:nvPr>
            <p:ph type="sldNum" sz="quarter" idx="12"/>
          </p:nvPr>
        </p:nvSpPr>
        <p:spPr/>
        <p:txBody>
          <a:bodyPr/>
          <a:lstStyle/>
          <a:p>
            <a:fld id="{D74B269A-82B5-4A44-BF6B-85C5902E589A}" type="slidenum">
              <a:rPr lang="en-US" smtClean="0"/>
              <a:t>‹#›</a:t>
            </a:fld>
            <a:endParaRPr lang="en-US" dirty="0"/>
          </a:p>
        </p:txBody>
      </p:sp>
      <p:sp>
        <p:nvSpPr>
          <p:cNvPr id="8" name="Footer Placeholder 19">
            <a:extLst>
              <a:ext uri="{FF2B5EF4-FFF2-40B4-BE49-F238E27FC236}">
                <a16:creationId xmlns:a16="http://schemas.microsoft.com/office/drawing/2014/main" id="{00A719F0-7224-4909-8795-5A218783AF58}"/>
              </a:ext>
            </a:extLst>
          </p:cNvPr>
          <p:cNvSpPr>
            <a:spLocks noGrp="1"/>
          </p:cNvSpPr>
          <p:nvPr>
            <p:ph type="ftr" sz="quarter" idx="11"/>
          </p:nvPr>
        </p:nvSpPr>
        <p:spPr>
          <a:xfrm>
            <a:off x="2324100" y="6356350"/>
            <a:ext cx="4495800" cy="365125"/>
          </a:xfrm>
        </p:spPr>
        <p:txBody>
          <a:bodyPr/>
          <a:lstStyle/>
          <a:p>
            <a:r>
              <a:rPr lang="en-US" dirty="0"/>
              <a:t>JUMPING JIVE final review - 12 October 2021, Online</a:t>
            </a:r>
          </a:p>
        </p:txBody>
      </p:sp>
    </p:spTree>
    <p:extLst>
      <p:ext uri="{BB962C8B-B14F-4D97-AF65-F5344CB8AC3E}">
        <p14:creationId xmlns:p14="http://schemas.microsoft.com/office/powerpoint/2010/main" val="1264911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980727"/>
            <a:ext cx="5486400" cy="374684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6DBCDE8-AA26-4D19-AFAC-BE5D20869869}" type="datetime1">
              <a:rPr lang="en-US" smtClean="0"/>
              <a:t>10/7/2021</a:t>
            </a:fld>
            <a:endParaRPr lang="en-US" dirty="0"/>
          </a:p>
        </p:txBody>
      </p:sp>
      <p:sp>
        <p:nvSpPr>
          <p:cNvPr id="7" name="Slide Number Placeholder 6"/>
          <p:cNvSpPr>
            <a:spLocks noGrp="1"/>
          </p:cNvSpPr>
          <p:nvPr>
            <p:ph type="sldNum" sz="quarter" idx="12"/>
          </p:nvPr>
        </p:nvSpPr>
        <p:spPr/>
        <p:txBody>
          <a:bodyPr/>
          <a:lstStyle/>
          <a:p>
            <a:fld id="{D74B269A-82B5-4A44-BF6B-85C5902E589A}" type="slidenum">
              <a:rPr lang="en-US" smtClean="0"/>
              <a:t>‹#›</a:t>
            </a:fld>
            <a:endParaRPr lang="en-US" dirty="0"/>
          </a:p>
        </p:txBody>
      </p:sp>
      <p:sp>
        <p:nvSpPr>
          <p:cNvPr id="8" name="Footer Placeholder 19">
            <a:extLst>
              <a:ext uri="{FF2B5EF4-FFF2-40B4-BE49-F238E27FC236}">
                <a16:creationId xmlns:a16="http://schemas.microsoft.com/office/drawing/2014/main" id="{F948CED3-7B3D-47B3-BEA3-B31AB6540E99}"/>
              </a:ext>
            </a:extLst>
          </p:cNvPr>
          <p:cNvSpPr>
            <a:spLocks noGrp="1"/>
          </p:cNvSpPr>
          <p:nvPr>
            <p:ph type="ftr" sz="quarter" idx="11"/>
          </p:nvPr>
        </p:nvSpPr>
        <p:spPr>
          <a:xfrm>
            <a:off x="2324100" y="6356350"/>
            <a:ext cx="4495800" cy="365125"/>
          </a:xfrm>
        </p:spPr>
        <p:txBody>
          <a:bodyPr/>
          <a:lstStyle/>
          <a:p>
            <a:r>
              <a:rPr lang="en-US" dirty="0"/>
              <a:t>JUMPING JIVE final review - 12 October 2021, Online</a:t>
            </a:r>
          </a:p>
        </p:txBody>
      </p:sp>
    </p:spTree>
    <p:extLst>
      <p:ext uri="{BB962C8B-B14F-4D97-AF65-F5344CB8AC3E}">
        <p14:creationId xmlns:p14="http://schemas.microsoft.com/office/powerpoint/2010/main" val="2411403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Téglalap 9"/>
          <p:cNvSpPr/>
          <p:nvPr userDrawn="1"/>
        </p:nvSpPr>
        <p:spPr>
          <a:xfrm>
            <a:off x="0" y="6381328"/>
            <a:ext cx="9144000" cy="360040"/>
          </a:xfrm>
          <a:prstGeom prst="rect">
            <a:avLst/>
          </a:prstGeom>
          <a:solidFill>
            <a:srgbClr val="9DB7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992220"/>
            <a:ext cx="8229600" cy="86409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988840"/>
            <a:ext cx="8229600" cy="413732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solidFill>
              </a:defRPr>
            </a:lvl1pPr>
          </a:lstStyle>
          <a:p>
            <a:fld id="{9D42F900-474A-4C21-A9ED-D913A3A4DB05}" type="datetime1">
              <a:rPr lang="en-US" smtClean="0"/>
              <a:t>10/7/2021</a:t>
            </a:fld>
            <a:endParaRPr lang="en-US" dirty="0"/>
          </a:p>
        </p:txBody>
      </p:sp>
      <p:sp>
        <p:nvSpPr>
          <p:cNvPr id="5" name="Footer Placeholder 4"/>
          <p:cNvSpPr>
            <a:spLocks noGrp="1"/>
          </p:cNvSpPr>
          <p:nvPr>
            <p:ph type="ftr" sz="quarter" idx="3"/>
          </p:nvPr>
        </p:nvSpPr>
        <p:spPr>
          <a:xfrm>
            <a:off x="2324100" y="6356350"/>
            <a:ext cx="4495800" cy="365125"/>
          </a:xfrm>
          <a:prstGeom prst="rect">
            <a:avLst/>
          </a:prstGeom>
        </p:spPr>
        <p:txBody>
          <a:bodyPr vert="horz" lIns="91440" tIns="45720" rIns="91440" bIns="45720" rtlCol="0" anchor="ctr"/>
          <a:lstStyle>
            <a:lvl1pPr algn="ctr">
              <a:defRPr sz="1200">
                <a:solidFill>
                  <a:schemeClr val="bg1"/>
                </a:solidFill>
              </a:defRPr>
            </a:lvl1pPr>
          </a:lstStyle>
          <a:p>
            <a:r>
              <a:rPr lang="en-US" dirty="0"/>
              <a:t>JUMPING JIVE mid-term review - 12 October 2018, Granada</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D74B269A-82B5-4A44-BF6B-85C5902E589A}" type="slidenum">
              <a:rPr lang="en-US" smtClean="0"/>
              <a:pPr/>
              <a:t>‹#›</a:t>
            </a:fld>
            <a:endParaRPr lang="en-US" dirty="0"/>
          </a:p>
        </p:txBody>
      </p:sp>
      <p:pic>
        <p:nvPicPr>
          <p:cNvPr id="8" name="Kép 6"/>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flipH="1" flipV="1">
            <a:off x="8305800" y="116632"/>
            <a:ext cx="588368" cy="389494"/>
          </a:xfrm>
          <a:prstGeom prst="rect">
            <a:avLst/>
          </a:prstGeom>
        </p:spPr>
      </p:pic>
      <p:sp>
        <p:nvSpPr>
          <p:cNvPr id="9" name="Szövegdoboz 8"/>
          <p:cNvSpPr txBox="1"/>
          <p:nvPr userDrawn="1"/>
        </p:nvSpPr>
        <p:spPr>
          <a:xfrm>
            <a:off x="2932584" y="95935"/>
            <a:ext cx="5373216" cy="430887"/>
          </a:xfrm>
          <a:prstGeom prst="rect">
            <a:avLst/>
          </a:prstGeom>
          <a:noFill/>
        </p:spPr>
        <p:txBody>
          <a:bodyPr wrap="square" rtlCol="0">
            <a:spAutoFit/>
          </a:bodyPr>
          <a:lstStyle/>
          <a:p>
            <a:pPr algn="r"/>
            <a:r>
              <a:rPr lang="en-US" sz="1000" i="1" dirty="0">
                <a:solidFill>
                  <a:schemeClr val="bg1">
                    <a:lumMod val="50000"/>
                  </a:schemeClr>
                </a:solidFill>
              </a:rPr>
              <a:t>Joining Up Users for Maximising the Profile, the Innovation and the Necessary Globalisation of JIVE</a:t>
            </a:r>
          </a:p>
          <a:p>
            <a:pPr algn="r"/>
            <a:r>
              <a:rPr lang="en-US" sz="1200" b="1" i="0" dirty="0">
                <a:solidFill>
                  <a:schemeClr val="bg1">
                    <a:lumMod val="50000"/>
                  </a:schemeClr>
                </a:solidFill>
              </a:rPr>
              <a:t>JUMPING JIVE </a:t>
            </a:r>
            <a:r>
              <a:rPr lang="en-US" sz="1200" i="1" dirty="0">
                <a:solidFill>
                  <a:schemeClr val="bg1">
                    <a:lumMod val="50000"/>
                  </a:schemeClr>
                </a:solidFill>
              </a:rPr>
              <a:t>-730884</a:t>
            </a:r>
          </a:p>
        </p:txBody>
      </p:sp>
      <p:pic>
        <p:nvPicPr>
          <p:cNvPr id="11" name="Picture 10">
            <a:extLst>
              <a:ext uri="{FF2B5EF4-FFF2-40B4-BE49-F238E27FC236}">
                <a16:creationId xmlns:a16="http://schemas.microsoft.com/office/drawing/2014/main" id="{33409424-0D31-4CF9-8C54-594218F561C4}"/>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249832" y="95935"/>
            <a:ext cx="604413" cy="763761"/>
          </a:xfrm>
          <a:prstGeom prst="rect">
            <a:avLst/>
          </a:prstGeom>
        </p:spPr>
      </p:pic>
    </p:spTree>
    <p:extLst>
      <p:ext uri="{BB962C8B-B14F-4D97-AF65-F5344CB8AC3E}">
        <p14:creationId xmlns:p14="http://schemas.microsoft.com/office/powerpoint/2010/main" val="859716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dt="0"/>
  <p:txStyles>
    <p:titleStyle>
      <a:lvl1pPr algn="ctr" defTabSz="914400" rtl="0" eaLnBrk="1" latinLnBrk="0" hangingPunct="1">
        <a:spcBef>
          <a:spcPct val="0"/>
        </a:spcBef>
        <a:buNone/>
        <a:defRPr sz="4000" kern="1200">
          <a:solidFill>
            <a:srgbClr val="9DB7C4"/>
          </a:solidFill>
          <a:latin typeface="Century Gothic" panose="020B0502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 Id="rId6" Type="http://schemas.openxmlformats.org/officeDocument/2006/relationships/chart" Target="../charts/chart12.xml"/><Relationship Id="rId5" Type="http://schemas.openxmlformats.org/officeDocument/2006/relationships/chart" Target="../charts/chart11.xml"/><Relationship Id="rId4" Type="http://schemas.openxmlformats.org/officeDocument/2006/relationships/chart" Target="../charts/chart10.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01775"/>
            <a:ext cx="9144000" cy="1470025"/>
          </a:xfrm>
        </p:spPr>
        <p:txBody>
          <a:bodyPr>
            <a:normAutofit/>
          </a:bodyPr>
          <a:lstStyle/>
          <a:p>
            <a:r>
              <a:rPr lang="en-US" sz="4800" dirty="0"/>
              <a:t>JUMPING JIVE – WP1 </a:t>
            </a:r>
            <a:br>
              <a:rPr lang="en-US" dirty="0"/>
            </a:br>
            <a:br>
              <a:rPr lang="en-US" sz="1200" u="sng" dirty="0"/>
            </a:br>
            <a:r>
              <a:rPr lang="en-US" sz="1200" u="sng" dirty="0"/>
              <a:t>J</a:t>
            </a:r>
            <a:r>
              <a:rPr lang="en-US" sz="1200" dirty="0"/>
              <a:t>oining </a:t>
            </a:r>
            <a:r>
              <a:rPr lang="en-US" sz="1200" u="sng" dirty="0"/>
              <a:t>U</a:t>
            </a:r>
            <a:r>
              <a:rPr lang="en-US" sz="1200" dirty="0"/>
              <a:t>p users for </a:t>
            </a:r>
            <a:r>
              <a:rPr lang="en-US" sz="1200" u="sng" dirty="0"/>
              <a:t>M</a:t>
            </a:r>
            <a:r>
              <a:rPr lang="en-US" sz="1200" dirty="0"/>
              <a:t>aximising the </a:t>
            </a:r>
            <a:r>
              <a:rPr lang="en-US" sz="1200" u="sng" dirty="0"/>
              <a:t>P</a:t>
            </a:r>
            <a:r>
              <a:rPr lang="en-US" sz="1200" dirty="0"/>
              <a:t>rofile, the </a:t>
            </a:r>
            <a:r>
              <a:rPr lang="en-US" sz="1200" u="sng" dirty="0"/>
              <a:t>I</a:t>
            </a:r>
            <a:r>
              <a:rPr lang="en-US" sz="1200" dirty="0"/>
              <a:t>nnovation and the </a:t>
            </a:r>
            <a:r>
              <a:rPr lang="en-US" sz="1200" u="sng" dirty="0"/>
              <a:t>N</a:t>
            </a:r>
            <a:r>
              <a:rPr lang="en-US" sz="1200" dirty="0"/>
              <a:t>ecessary </a:t>
            </a:r>
            <a:r>
              <a:rPr lang="en-US" sz="1200" u="sng" dirty="0"/>
              <a:t>G</a:t>
            </a:r>
            <a:r>
              <a:rPr lang="en-US" sz="1200" dirty="0"/>
              <a:t>lobalisation of </a:t>
            </a:r>
            <a:r>
              <a:rPr lang="en-US" sz="1200" u="sng" dirty="0"/>
              <a:t>JIVE</a:t>
            </a:r>
            <a:endParaRPr lang="en-US" sz="2200" dirty="0"/>
          </a:p>
        </p:txBody>
      </p:sp>
      <p:sp>
        <p:nvSpPr>
          <p:cNvPr id="3" name="Rectangle 2">
            <a:extLst>
              <a:ext uri="{FF2B5EF4-FFF2-40B4-BE49-F238E27FC236}">
                <a16:creationId xmlns:a16="http://schemas.microsoft.com/office/drawing/2014/main" id="{437D318E-87BB-48D8-91C5-9EABA8006EDC}"/>
              </a:ext>
            </a:extLst>
          </p:cNvPr>
          <p:cNvSpPr/>
          <p:nvPr/>
        </p:nvSpPr>
        <p:spPr>
          <a:xfrm>
            <a:off x="0" y="3352800"/>
            <a:ext cx="9144000" cy="1082348"/>
          </a:xfrm>
          <a:prstGeom prst="rect">
            <a:avLst/>
          </a:prstGeom>
        </p:spPr>
        <p:txBody>
          <a:bodyPr wrap="square">
            <a:spAutoFit/>
          </a:bodyPr>
          <a:lstStyle/>
          <a:p>
            <a:pPr algn="ctr">
              <a:spcAft>
                <a:spcPts val="1000"/>
              </a:spcAft>
            </a:pPr>
            <a:r>
              <a:rPr lang="en-GB" sz="2800" dirty="0">
                <a:solidFill>
                  <a:schemeClr val="bg1">
                    <a:lumMod val="50000"/>
                  </a:schemeClr>
                </a:solidFill>
                <a:ea typeface="Calibri" panose="020F0502020204030204" pitchFamily="34" charset="0"/>
              </a:rPr>
              <a:t>Giuseppe Cimò</a:t>
            </a:r>
          </a:p>
          <a:p>
            <a:pPr algn="ctr">
              <a:spcAft>
                <a:spcPts val="1000"/>
              </a:spcAft>
            </a:pPr>
            <a:r>
              <a:rPr lang="en-GB" sz="2800" dirty="0">
                <a:solidFill>
                  <a:schemeClr val="bg1">
                    <a:lumMod val="50000"/>
                  </a:schemeClr>
                </a:solidFill>
                <a:ea typeface="Calibri" panose="020F0502020204030204" pitchFamily="34" charset="0"/>
                <a:sym typeface="Wingdings" panose="05000000000000000000" pitchFamily="2" charset="2"/>
              </a:rPr>
              <a:t>Project Manager</a:t>
            </a:r>
          </a:p>
        </p:txBody>
      </p:sp>
    </p:spTree>
    <p:extLst>
      <p:ext uri="{BB962C8B-B14F-4D97-AF65-F5344CB8AC3E}">
        <p14:creationId xmlns:p14="http://schemas.microsoft.com/office/powerpoint/2010/main" val="3026566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8944A75-F88A-48E0-BE3F-56469F5C87DD}"/>
              </a:ext>
            </a:extLst>
          </p:cNvPr>
          <p:cNvSpPr>
            <a:spLocks noGrp="1"/>
          </p:cNvSpPr>
          <p:nvPr>
            <p:ph type="sldNum" sz="quarter" idx="12"/>
          </p:nvPr>
        </p:nvSpPr>
        <p:spPr/>
        <p:txBody>
          <a:bodyPr/>
          <a:lstStyle/>
          <a:p>
            <a:fld id="{D74B269A-82B5-4A44-BF6B-85C5902E589A}" type="slidenum">
              <a:rPr lang="en-US" smtClean="0"/>
              <a:t>10</a:t>
            </a:fld>
            <a:endParaRPr lang="en-US" dirty="0"/>
          </a:p>
        </p:txBody>
      </p:sp>
      <p:sp>
        <p:nvSpPr>
          <p:cNvPr id="6" name="Title 1">
            <a:extLst>
              <a:ext uri="{FF2B5EF4-FFF2-40B4-BE49-F238E27FC236}">
                <a16:creationId xmlns:a16="http://schemas.microsoft.com/office/drawing/2014/main" id="{CE34593E-AAFD-4DB9-A59E-086CCB50810D}"/>
              </a:ext>
            </a:extLst>
          </p:cNvPr>
          <p:cNvSpPr>
            <a:spLocks noGrp="1"/>
          </p:cNvSpPr>
          <p:nvPr>
            <p:ph type="title"/>
          </p:nvPr>
        </p:nvSpPr>
        <p:spPr>
          <a:xfrm>
            <a:off x="609600" y="609600"/>
            <a:ext cx="8229600" cy="864096"/>
          </a:xfrm>
        </p:spPr>
        <p:txBody>
          <a:bodyPr/>
          <a:lstStyle/>
          <a:p>
            <a:pPr algn="r"/>
            <a:r>
              <a:rPr lang="en-GB" dirty="0"/>
              <a:t>JUMPING JIVE – All finances (II)</a:t>
            </a:r>
          </a:p>
        </p:txBody>
      </p:sp>
      <p:sp>
        <p:nvSpPr>
          <p:cNvPr id="10" name="Footer Placeholder 19">
            <a:extLst>
              <a:ext uri="{FF2B5EF4-FFF2-40B4-BE49-F238E27FC236}">
                <a16:creationId xmlns:a16="http://schemas.microsoft.com/office/drawing/2014/main" id="{A68B1F8A-B6F2-4084-AC4D-88CDC879D556}"/>
              </a:ext>
            </a:extLst>
          </p:cNvPr>
          <p:cNvSpPr>
            <a:spLocks noGrp="1"/>
          </p:cNvSpPr>
          <p:nvPr>
            <p:ph type="ftr" sz="quarter" idx="11"/>
          </p:nvPr>
        </p:nvSpPr>
        <p:spPr>
          <a:xfrm>
            <a:off x="2324100" y="6356350"/>
            <a:ext cx="4495800" cy="365125"/>
          </a:xfrm>
        </p:spPr>
        <p:txBody>
          <a:bodyPr/>
          <a:lstStyle/>
          <a:p>
            <a:r>
              <a:rPr lang="en-US" dirty="0"/>
              <a:t>JUMPING JIVE final review - 12 October 2021, Online</a:t>
            </a:r>
          </a:p>
        </p:txBody>
      </p:sp>
      <p:graphicFrame>
        <p:nvGraphicFramePr>
          <p:cNvPr id="11" name="Chart 10">
            <a:extLst>
              <a:ext uri="{FF2B5EF4-FFF2-40B4-BE49-F238E27FC236}">
                <a16:creationId xmlns:a16="http://schemas.microsoft.com/office/drawing/2014/main" id="{97EB010F-1596-1346-B384-1B3E598B8D43}"/>
              </a:ext>
            </a:extLst>
          </p:cNvPr>
          <p:cNvGraphicFramePr>
            <a:graphicFrameLocks/>
          </p:cNvGraphicFramePr>
          <p:nvPr>
            <p:extLst>
              <p:ext uri="{D42A27DB-BD31-4B8C-83A1-F6EECF244321}">
                <p14:modId xmlns:p14="http://schemas.microsoft.com/office/powerpoint/2010/main" val="2064842816"/>
              </p:ext>
            </p:extLst>
          </p:nvPr>
        </p:nvGraphicFramePr>
        <p:xfrm>
          <a:off x="76200" y="1193316"/>
          <a:ext cx="4213627" cy="208911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a:extLst>
              <a:ext uri="{FF2B5EF4-FFF2-40B4-BE49-F238E27FC236}">
                <a16:creationId xmlns:a16="http://schemas.microsoft.com/office/drawing/2014/main" id="{9466BAEE-A3C0-964A-B4B7-B688D589D379}"/>
              </a:ext>
            </a:extLst>
          </p:cNvPr>
          <p:cNvGraphicFramePr>
            <a:graphicFrameLocks/>
          </p:cNvGraphicFramePr>
          <p:nvPr>
            <p:extLst>
              <p:ext uri="{D42A27DB-BD31-4B8C-83A1-F6EECF244321}">
                <p14:modId xmlns:p14="http://schemas.microsoft.com/office/powerpoint/2010/main" val="2911855366"/>
              </p:ext>
            </p:extLst>
          </p:nvPr>
        </p:nvGraphicFramePr>
        <p:xfrm>
          <a:off x="5082773" y="1195042"/>
          <a:ext cx="4137427" cy="223395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a:extLst>
              <a:ext uri="{FF2B5EF4-FFF2-40B4-BE49-F238E27FC236}">
                <a16:creationId xmlns:a16="http://schemas.microsoft.com/office/drawing/2014/main" id="{DCE33E6A-1FCB-5A44-A418-ADBB072F4622}"/>
              </a:ext>
            </a:extLst>
          </p:cNvPr>
          <p:cNvGraphicFramePr>
            <a:graphicFrameLocks/>
          </p:cNvGraphicFramePr>
          <p:nvPr>
            <p:extLst>
              <p:ext uri="{D42A27DB-BD31-4B8C-83A1-F6EECF244321}">
                <p14:modId xmlns:p14="http://schemas.microsoft.com/office/powerpoint/2010/main" val="3457188337"/>
              </p:ext>
            </p:extLst>
          </p:nvPr>
        </p:nvGraphicFramePr>
        <p:xfrm>
          <a:off x="177106" y="3167866"/>
          <a:ext cx="4011813" cy="216613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a:extLst>
              <a:ext uri="{FF2B5EF4-FFF2-40B4-BE49-F238E27FC236}">
                <a16:creationId xmlns:a16="http://schemas.microsoft.com/office/drawing/2014/main" id="{7BE17139-5F13-8D46-BE99-5594B6D66FB7}"/>
              </a:ext>
            </a:extLst>
          </p:cNvPr>
          <p:cNvGraphicFramePr>
            <a:graphicFrameLocks/>
          </p:cNvGraphicFramePr>
          <p:nvPr>
            <p:extLst>
              <p:ext uri="{D42A27DB-BD31-4B8C-83A1-F6EECF244321}">
                <p14:modId xmlns:p14="http://schemas.microsoft.com/office/powerpoint/2010/main" val="1344904525"/>
              </p:ext>
            </p:extLst>
          </p:nvPr>
        </p:nvGraphicFramePr>
        <p:xfrm>
          <a:off x="5171470" y="3203422"/>
          <a:ext cx="3935613" cy="195895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5" name="Chart 14">
            <a:extLst>
              <a:ext uri="{FF2B5EF4-FFF2-40B4-BE49-F238E27FC236}">
                <a16:creationId xmlns:a16="http://schemas.microsoft.com/office/drawing/2014/main" id="{AAA81EEE-D41E-D346-89BD-E996B12F84FD}"/>
              </a:ext>
            </a:extLst>
          </p:cNvPr>
          <p:cNvGraphicFramePr>
            <a:graphicFrameLocks/>
          </p:cNvGraphicFramePr>
          <p:nvPr>
            <p:extLst>
              <p:ext uri="{D42A27DB-BD31-4B8C-83A1-F6EECF244321}">
                <p14:modId xmlns:p14="http://schemas.microsoft.com/office/powerpoint/2010/main" val="3885204042"/>
              </p:ext>
            </p:extLst>
          </p:nvPr>
        </p:nvGraphicFramePr>
        <p:xfrm>
          <a:off x="2971801" y="4597890"/>
          <a:ext cx="3530946" cy="1906495"/>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146523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864096"/>
          </a:xfrm>
        </p:spPr>
        <p:txBody>
          <a:bodyPr/>
          <a:lstStyle/>
          <a:p>
            <a:pPr algn="r"/>
            <a:r>
              <a:rPr lang="en-GB" dirty="0"/>
              <a:t>JUMPING JIVE WP1</a:t>
            </a:r>
          </a:p>
        </p:txBody>
      </p:sp>
      <p:sp>
        <p:nvSpPr>
          <p:cNvPr id="6" name="Slide Number Placeholder 5"/>
          <p:cNvSpPr>
            <a:spLocks noGrp="1"/>
          </p:cNvSpPr>
          <p:nvPr>
            <p:ph type="sldNum" sz="quarter" idx="12"/>
          </p:nvPr>
        </p:nvSpPr>
        <p:spPr/>
        <p:txBody>
          <a:bodyPr/>
          <a:lstStyle/>
          <a:p>
            <a:fld id="{D74B269A-82B5-4A44-BF6B-85C5902E589A}" type="slidenum">
              <a:rPr lang="en-US" smtClean="0"/>
              <a:t>2</a:t>
            </a:fld>
            <a:endParaRPr lang="en-US" dirty="0"/>
          </a:p>
        </p:txBody>
      </p:sp>
      <p:grpSp>
        <p:nvGrpSpPr>
          <p:cNvPr id="4" name="Group 3">
            <a:extLst>
              <a:ext uri="{FF2B5EF4-FFF2-40B4-BE49-F238E27FC236}">
                <a16:creationId xmlns:a16="http://schemas.microsoft.com/office/drawing/2014/main" id="{389E258E-C53D-44D2-94B4-4D78A7A55B68}"/>
              </a:ext>
            </a:extLst>
          </p:cNvPr>
          <p:cNvGrpSpPr/>
          <p:nvPr/>
        </p:nvGrpSpPr>
        <p:grpSpPr>
          <a:xfrm>
            <a:off x="4909452" y="1544659"/>
            <a:ext cx="4158089" cy="4079062"/>
            <a:chOff x="4909452" y="1544659"/>
            <a:chExt cx="4158089" cy="4079062"/>
          </a:xfrm>
        </p:grpSpPr>
        <p:grpSp>
          <p:nvGrpSpPr>
            <p:cNvPr id="9" name="Group 8">
              <a:extLst>
                <a:ext uri="{FF2B5EF4-FFF2-40B4-BE49-F238E27FC236}">
                  <a16:creationId xmlns:a16="http://schemas.microsoft.com/office/drawing/2014/main" id="{E3991701-2F05-4E64-B9A2-6DCCB8391B62}"/>
                </a:ext>
              </a:extLst>
            </p:cNvPr>
            <p:cNvGrpSpPr/>
            <p:nvPr/>
          </p:nvGrpSpPr>
          <p:grpSpPr>
            <a:xfrm>
              <a:off x="4939016" y="1544659"/>
              <a:ext cx="3913909" cy="3768681"/>
              <a:chOff x="5257799" y="1447800"/>
              <a:chExt cx="3913909" cy="3768681"/>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799" y="1447800"/>
                <a:ext cx="3913909" cy="37686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Rounded Corners 7">
                <a:extLst>
                  <a:ext uri="{FF2B5EF4-FFF2-40B4-BE49-F238E27FC236}">
                    <a16:creationId xmlns:a16="http://schemas.microsoft.com/office/drawing/2014/main" id="{0B944B06-11CE-4EC1-9ADE-26888D5CF072}"/>
                  </a:ext>
                </a:extLst>
              </p:cNvPr>
              <p:cNvSpPr/>
              <p:nvPr/>
            </p:nvSpPr>
            <p:spPr>
              <a:xfrm>
                <a:off x="5372101" y="2725025"/>
                <a:ext cx="685800" cy="2286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Rounded Corners 9">
                <a:extLst>
                  <a:ext uri="{FF2B5EF4-FFF2-40B4-BE49-F238E27FC236}">
                    <a16:creationId xmlns:a16="http://schemas.microsoft.com/office/drawing/2014/main" id="{7272C4ED-0AB7-42F9-A416-6764028C290E}"/>
                  </a:ext>
                </a:extLst>
              </p:cNvPr>
              <p:cNvSpPr/>
              <p:nvPr/>
            </p:nvSpPr>
            <p:spPr>
              <a:xfrm>
                <a:off x="6553200" y="1928194"/>
                <a:ext cx="685800" cy="2286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Rounded Corners 10">
                <a:extLst>
                  <a:ext uri="{FF2B5EF4-FFF2-40B4-BE49-F238E27FC236}">
                    <a16:creationId xmlns:a16="http://schemas.microsoft.com/office/drawing/2014/main" id="{C6ADC381-8AED-47B2-8D8A-37FF906E7173}"/>
                  </a:ext>
                </a:extLst>
              </p:cNvPr>
              <p:cNvSpPr/>
              <p:nvPr/>
            </p:nvSpPr>
            <p:spPr>
              <a:xfrm>
                <a:off x="7924800" y="1564400"/>
                <a:ext cx="685800" cy="2286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Rounded Corners 11">
                <a:extLst>
                  <a:ext uri="{FF2B5EF4-FFF2-40B4-BE49-F238E27FC236}">
                    <a16:creationId xmlns:a16="http://schemas.microsoft.com/office/drawing/2014/main" id="{7263D27F-0AD8-4E9E-A7FC-8B43F3B65908}"/>
                  </a:ext>
                </a:extLst>
              </p:cNvPr>
              <p:cNvSpPr/>
              <p:nvPr/>
            </p:nvSpPr>
            <p:spPr>
              <a:xfrm>
                <a:off x="8267700" y="2166736"/>
                <a:ext cx="685800" cy="2286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Rounded Corners 12">
                <a:extLst>
                  <a:ext uri="{FF2B5EF4-FFF2-40B4-BE49-F238E27FC236}">
                    <a16:creationId xmlns:a16="http://schemas.microsoft.com/office/drawing/2014/main" id="{85AFFF27-4B20-48E7-8626-F602EBE598E0}"/>
                  </a:ext>
                </a:extLst>
              </p:cNvPr>
              <p:cNvSpPr/>
              <p:nvPr/>
            </p:nvSpPr>
            <p:spPr>
              <a:xfrm>
                <a:off x="6896100" y="2496425"/>
                <a:ext cx="685800" cy="2286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Rounded Corners 13">
                <a:extLst>
                  <a:ext uri="{FF2B5EF4-FFF2-40B4-BE49-F238E27FC236}">
                    <a16:creationId xmlns:a16="http://schemas.microsoft.com/office/drawing/2014/main" id="{67DBAFBD-FD17-4EEE-BCA0-E00EBE1E3A51}"/>
                  </a:ext>
                </a:extLst>
              </p:cNvPr>
              <p:cNvSpPr/>
              <p:nvPr/>
            </p:nvSpPr>
            <p:spPr>
              <a:xfrm>
                <a:off x="5943600" y="3068063"/>
                <a:ext cx="828024" cy="2286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Rounded Corners 14">
                <a:extLst>
                  <a:ext uri="{FF2B5EF4-FFF2-40B4-BE49-F238E27FC236}">
                    <a16:creationId xmlns:a16="http://schemas.microsoft.com/office/drawing/2014/main" id="{F383CB45-6A50-4933-9C10-961DF5367259}"/>
                  </a:ext>
                </a:extLst>
              </p:cNvPr>
              <p:cNvSpPr/>
              <p:nvPr/>
            </p:nvSpPr>
            <p:spPr>
              <a:xfrm>
                <a:off x="5265373" y="3429000"/>
                <a:ext cx="685800" cy="2286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Rounded Corners 15">
                <a:extLst>
                  <a:ext uri="{FF2B5EF4-FFF2-40B4-BE49-F238E27FC236}">
                    <a16:creationId xmlns:a16="http://schemas.microsoft.com/office/drawing/2014/main" id="{206CBFA6-CB5A-4E6F-BE96-67F84B7C4433}"/>
                  </a:ext>
                </a:extLst>
              </p:cNvPr>
              <p:cNvSpPr/>
              <p:nvPr/>
            </p:nvSpPr>
            <p:spPr>
              <a:xfrm>
                <a:off x="6085824" y="4464093"/>
                <a:ext cx="685800" cy="2286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Rounded Corners 16">
                <a:extLst>
                  <a:ext uri="{FF2B5EF4-FFF2-40B4-BE49-F238E27FC236}">
                    <a16:creationId xmlns:a16="http://schemas.microsoft.com/office/drawing/2014/main" id="{7B7C59E5-04CA-4FCA-8DB3-26BDCE4A6622}"/>
                  </a:ext>
                </a:extLst>
              </p:cNvPr>
              <p:cNvSpPr/>
              <p:nvPr/>
            </p:nvSpPr>
            <p:spPr>
              <a:xfrm>
                <a:off x="6553200" y="4038600"/>
                <a:ext cx="761053" cy="16933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Rounded Corners 17">
                <a:extLst>
                  <a:ext uri="{FF2B5EF4-FFF2-40B4-BE49-F238E27FC236}">
                    <a16:creationId xmlns:a16="http://schemas.microsoft.com/office/drawing/2014/main" id="{1E6B8C28-6711-4509-B065-B5807B624753}"/>
                  </a:ext>
                </a:extLst>
              </p:cNvPr>
              <p:cNvSpPr/>
              <p:nvPr/>
            </p:nvSpPr>
            <p:spPr>
              <a:xfrm>
                <a:off x="7581900" y="4044906"/>
                <a:ext cx="723900" cy="2286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Rectangle 18">
              <a:extLst>
                <a:ext uri="{FF2B5EF4-FFF2-40B4-BE49-F238E27FC236}">
                  <a16:creationId xmlns:a16="http://schemas.microsoft.com/office/drawing/2014/main" id="{E05574A5-5962-4C32-9C53-62CAB9B82700}"/>
                </a:ext>
              </a:extLst>
            </p:cNvPr>
            <p:cNvSpPr/>
            <p:nvPr/>
          </p:nvSpPr>
          <p:spPr>
            <a:xfrm>
              <a:off x="6565958" y="5254389"/>
              <a:ext cx="1453603" cy="369332"/>
            </a:xfrm>
            <a:prstGeom prst="rect">
              <a:avLst/>
            </a:prstGeom>
          </p:spPr>
          <p:txBody>
            <a:bodyPr wrap="none">
              <a:spAutoFit/>
            </a:bodyPr>
            <a:lstStyle/>
            <a:p>
              <a:r>
                <a:rPr lang="en-GB" i="1" dirty="0"/>
                <a:t>Management</a:t>
              </a:r>
              <a:endParaRPr lang="en-US" dirty="0"/>
            </a:p>
          </p:txBody>
        </p:sp>
        <p:sp>
          <p:nvSpPr>
            <p:cNvPr id="21" name="Rectangle 20">
              <a:extLst>
                <a:ext uri="{FF2B5EF4-FFF2-40B4-BE49-F238E27FC236}">
                  <a16:creationId xmlns:a16="http://schemas.microsoft.com/office/drawing/2014/main" id="{BD335FDD-2933-4BCA-AE8E-57F6150B3A7D}"/>
                </a:ext>
              </a:extLst>
            </p:cNvPr>
            <p:cNvSpPr/>
            <p:nvPr/>
          </p:nvSpPr>
          <p:spPr>
            <a:xfrm>
              <a:off x="4939016" y="4594924"/>
              <a:ext cx="1687385" cy="369332"/>
            </a:xfrm>
            <a:prstGeom prst="rect">
              <a:avLst/>
            </a:prstGeom>
          </p:spPr>
          <p:txBody>
            <a:bodyPr wrap="none">
              <a:spAutoFit/>
            </a:bodyPr>
            <a:lstStyle/>
            <a:p>
              <a:r>
                <a:rPr lang="en-GB" i="1" dirty="0"/>
                <a:t>Sustainable JIVE</a:t>
              </a:r>
              <a:endParaRPr lang="en-US" dirty="0"/>
            </a:p>
          </p:txBody>
        </p:sp>
        <p:sp>
          <p:nvSpPr>
            <p:cNvPr id="22" name="Rectangle 21">
              <a:extLst>
                <a:ext uri="{FF2B5EF4-FFF2-40B4-BE49-F238E27FC236}">
                  <a16:creationId xmlns:a16="http://schemas.microsoft.com/office/drawing/2014/main" id="{BD56CED7-5040-41B0-BC24-376B03C198F1}"/>
                </a:ext>
              </a:extLst>
            </p:cNvPr>
            <p:cNvSpPr/>
            <p:nvPr/>
          </p:nvSpPr>
          <p:spPr>
            <a:xfrm>
              <a:off x="4909452" y="1774219"/>
              <a:ext cx="2400978" cy="369332"/>
            </a:xfrm>
            <a:prstGeom prst="rect">
              <a:avLst/>
            </a:prstGeom>
          </p:spPr>
          <p:txBody>
            <a:bodyPr wrap="none">
              <a:spAutoFit/>
            </a:bodyPr>
            <a:lstStyle/>
            <a:p>
              <a:r>
                <a:rPr lang="en-GB" i="1" dirty="0"/>
                <a:t>Technical developments</a:t>
              </a:r>
              <a:endParaRPr lang="en-US" dirty="0"/>
            </a:p>
          </p:txBody>
        </p:sp>
        <p:sp>
          <p:nvSpPr>
            <p:cNvPr id="23" name="Rectangle 22">
              <a:extLst>
                <a:ext uri="{FF2B5EF4-FFF2-40B4-BE49-F238E27FC236}">
                  <a16:creationId xmlns:a16="http://schemas.microsoft.com/office/drawing/2014/main" id="{6E2DB632-A417-4505-9852-49A8A8F6299E}"/>
                </a:ext>
              </a:extLst>
            </p:cNvPr>
            <p:cNvSpPr/>
            <p:nvPr/>
          </p:nvSpPr>
          <p:spPr>
            <a:xfrm>
              <a:off x="7949927" y="2000934"/>
              <a:ext cx="1117614" cy="646331"/>
            </a:xfrm>
            <a:prstGeom prst="rect">
              <a:avLst/>
            </a:prstGeom>
          </p:spPr>
          <p:txBody>
            <a:bodyPr wrap="none">
              <a:spAutoFit/>
            </a:bodyPr>
            <a:lstStyle/>
            <a:p>
              <a:r>
                <a:rPr lang="en-GB" i="1" dirty="0"/>
                <a:t>Towards </a:t>
              </a:r>
            </a:p>
            <a:p>
              <a:r>
                <a:rPr lang="en-GB" i="1" dirty="0"/>
                <a:t>the future</a:t>
              </a:r>
              <a:endParaRPr lang="en-US" dirty="0"/>
            </a:p>
          </p:txBody>
        </p:sp>
      </p:grpSp>
      <p:sp>
        <p:nvSpPr>
          <p:cNvPr id="5" name="Oval 4">
            <a:extLst>
              <a:ext uri="{FF2B5EF4-FFF2-40B4-BE49-F238E27FC236}">
                <a16:creationId xmlns:a16="http://schemas.microsoft.com/office/drawing/2014/main" id="{7B2FB5B7-CC50-4438-ABE9-0435ECE93AEB}"/>
              </a:ext>
            </a:extLst>
          </p:cNvPr>
          <p:cNvSpPr/>
          <p:nvPr/>
        </p:nvSpPr>
        <p:spPr>
          <a:xfrm>
            <a:off x="6425105" y="4121357"/>
            <a:ext cx="1676400" cy="1676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Content Placeholder 3">
            <a:extLst>
              <a:ext uri="{FF2B5EF4-FFF2-40B4-BE49-F238E27FC236}">
                <a16:creationId xmlns:a16="http://schemas.microsoft.com/office/drawing/2014/main" id="{EBFC0332-0721-4D6B-90F4-307693332DA3}"/>
              </a:ext>
            </a:extLst>
          </p:cNvPr>
          <p:cNvSpPr>
            <a:spLocks noGrp="1"/>
          </p:cNvSpPr>
          <p:nvPr>
            <p:ph idx="1"/>
          </p:nvPr>
        </p:nvSpPr>
        <p:spPr>
          <a:xfrm>
            <a:off x="11340" y="1360337"/>
            <a:ext cx="4868418" cy="4888063"/>
          </a:xfrm>
        </p:spPr>
        <p:txBody>
          <a:bodyPr>
            <a:normAutofit/>
          </a:bodyPr>
          <a:lstStyle/>
          <a:p>
            <a:pPr marL="0" indent="0" eaLnBrk="0" fontAlgn="base" hangingPunct="0">
              <a:spcBef>
                <a:spcPct val="0"/>
              </a:spcBef>
              <a:spcAft>
                <a:spcPct val="0"/>
              </a:spcAft>
              <a:buNone/>
            </a:pPr>
            <a:r>
              <a:rPr lang="en-GB" sz="1800" dirty="0">
                <a:ea typeface="Calibri" panose="020F0502020204030204" pitchFamily="34" charset="0"/>
              </a:rPr>
              <a:t>Work package 1 has the managerial duties of the project</a:t>
            </a:r>
            <a:endParaRPr lang="en-001" sz="1800" dirty="0"/>
          </a:p>
          <a:p>
            <a:pPr marL="0" indent="0" eaLnBrk="0" fontAlgn="base" hangingPunct="0">
              <a:spcBef>
                <a:spcPct val="0"/>
              </a:spcBef>
              <a:spcAft>
                <a:spcPct val="0"/>
              </a:spcAft>
              <a:buNone/>
            </a:pPr>
            <a:endParaRPr lang="nl-NL" altLang="x-none" sz="1800" dirty="0"/>
          </a:p>
          <a:p>
            <a:pPr lvl="1" eaLnBrk="0" fontAlgn="base" hangingPunct="0">
              <a:spcBef>
                <a:spcPct val="0"/>
              </a:spcBef>
              <a:spcAft>
                <a:spcPct val="0"/>
              </a:spcAft>
            </a:pPr>
            <a:r>
              <a:rPr lang="nl-NL" altLang="x-none" sz="1400" dirty="0"/>
              <a:t>Budget: </a:t>
            </a:r>
            <a:r>
              <a:rPr lang="cs-CZ" sz="1400" dirty="0"/>
              <a:t>2,983,682.50 Euro</a:t>
            </a:r>
            <a:endParaRPr lang="nl-NL" altLang="x-none" sz="1400" dirty="0"/>
          </a:p>
          <a:p>
            <a:pPr lvl="1" eaLnBrk="0" fontAlgn="base" hangingPunct="0">
              <a:spcBef>
                <a:spcPct val="0"/>
              </a:spcBef>
              <a:spcAft>
                <a:spcPct val="0"/>
              </a:spcAft>
            </a:pPr>
            <a:r>
              <a:rPr lang="nl-NL" altLang="x-none" sz="1400" dirty="0"/>
              <a:t>Duration: 50 + </a:t>
            </a:r>
            <a:r>
              <a:rPr lang="nl-NL" altLang="x-none" sz="1400" i="1" dirty="0"/>
              <a:t>6 months</a:t>
            </a:r>
            <a:br>
              <a:rPr lang="nl-NL" altLang="x-none" sz="1400" i="1" dirty="0"/>
            </a:br>
            <a:r>
              <a:rPr lang="nl-NL" altLang="x-none" sz="1400" dirty="0"/>
              <a:t>(from December 2016 to </a:t>
            </a:r>
            <a:r>
              <a:rPr lang="nl-NL" altLang="x-none" sz="1400" i="1" dirty="0"/>
              <a:t>July 2021</a:t>
            </a:r>
            <a:r>
              <a:rPr lang="nl-NL" altLang="x-none" sz="1400" dirty="0"/>
              <a:t>)</a:t>
            </a:r>
          </a:p>
          <a:p>
            <a:pPr lvl="1" eaLnBrk="0" fontAlgn="base" hangingPunct="0">
              <a:spcBef>
                <a:spcPct val="0"/>
              </a:spcBef>
              <a:spcAft>
                <a:spcPct val="0"/>
              </a:spcAft>
            </a:pPr>
            <a:endParaRPr lang="nl-NL" altLang="x-none" sz="1400" dirty="0"/>
          </a:p>
          <a:p>
            <a:pPr lvl="1" eaLnBrk="0" fontAlgn="base" hangingPunct="0">
              <a:spcBef>
                <a:spcPct val="0"/>
              </a:spcBef>
              <a:spcAft>
                <a:spcPct val="0"/>
              </a:spcAft>
            </a:pPr>
            <a:r>
              <a:rPr lang="nl-NL" altLang="x-none" sz="1400" dirty="0"/>
              <a:t>Coordinator: Paco Colomer</a:t>
            </a:r>
          </a:p>
          <a:p>
            <a:pPr lvl="1" eaLnBrk="0" fontAlgn="base" hangingPunct="0">
              <a:spcBef>
                <a:spcPct val="0"/>
              </a:spcBef>
              <a:spcAft>
                <a:spcPct val="0"/>
              </a:spcAft>
            </a:pPr>
            <a:r>
              <a:rPr lang="nl-NL" altLang="x-none" sz="1400" dirty="0"/>
              <a:t>Project Manager: Giuseppe Cimò </a:t>
            </a:r>
          </a:p>
          <a:p>
            <a:pPr lvl="1" eaLnBrk="0" fontAlgn="base" hangingPunct="0">
              <a:spcBef>
                <a:spcPct val="0"/>
              </a:spcBef>
              <a:spcAft>
                <a:spcPct val="0"/>
              </a:spcAft>
            </a:pPr>
            <a:r>
              <a:rPr lang="nl-NL" altLang="x-none" sz="1400" dirty="0"/>
              <a:t>Project Scientist: Ilse van Bemmel</a:t>
            </a:r>
          </a:p>
          <a:p>
            <a:pPr lvl="1" eaLnBrk="0" fontAlgn="base" hangingPunct="0">
              <a:spcBef>
                <a:spcPct val="0"/>
              </a:spcBef>
              <a:spcAft>
                <a:spcPct val="0"/>
              </a:spcAft>
            </a:pPr>
            <a:r>
              <a:rPr lang="nl-NL" altLang="x-none" sz="1400" dirty="0"/>
              <a:t>Finance Officer: Aukelien van den Poll</a:t>
            </a:r>
          </a:p>
          <a:p>
            <a:pPr eaLnBrk="0" fontAlgn="base" hangingPunct="0">
              <a:spcBef>
                <a:spcPct val="0"/>
              </a:spcBef>
              <a:spcAft>
                <a:spcPct val="0"/>
              </a:spcAft>
            </a:pPr>
            <a:endParaRPr lang="nl-NL" altLang="x-none" sz="1800" dirty="0"/>
          </a:p>
          <a:p>
            <a:pPr eaLnBrk="0" fontAlgn="base" hangingPunct="0">
              <a:spcBef>
                <a:spcPct val="0"/>
              </a:spcBef>
              <a:spcAft>
                <a:spcPct val="0"/>
              </a:spcAft>
            </a:pPr>
            <a:endParaRPr lang="nl-NL" altLang="x-none" sz="1800" dirty="0"/>
          </a:p>
          <a:p>
            <a:pPr lvl="1" eaLnBrk="0" fontAlgn="base" hangingPunct="0">
              <a:spcBef>
                <a:spcPct val="0"/>
              </a:spcBef>
              <a:spcAft>
                <a:spcPct val="0"/>
              </a:spcAft>
            </a:pPr>
            <a:r>
              <a:rPr lang="nl-NL" altLang="x-none" sz="1400" dirty="0"/>
              <a:t>10 Work Packages</a:t>
            </a:r>
          </a:p>
          <a:p>
            <a:pPr lvl="1" eaLnBrk="0" fontAlgn="base" hangingPunct="0">
              <a:spcBef>
                <a:spcPct val="0"/>
              </a:spcBef>
              <a:spcAft>
                <a:spcPct val="0"/>
              </a:spcAft>
            </a:pPr>
            <a:endParaRPr lang="nl-NL" altLang="x-none" sz="1400" dirty="0"/>
          </a:p>
          <a:p>
            <a:pPr lvl="1" eaLnBrk="0" fontAlgn="base" hangingPunct="0">
              <a:spcBef>
                <a:spcPct val="0"/>
              </a:spcBef>
              <a:spcAft>
                <a:spcPct val="0"/>
              </a:spcAft>
            </a:pPr>
            <a:r>
              <a:rPr lang="nl-NL" altLang="x-none" sz="1400" dirty="0"/>
              <a:t>12 Partners: JIV-ERIC, CNRS, CTH, DST, INAF, MFOM, SKAO, ASTRON, ILT, TUM, UNIVLEEDS, UMAN</a:t>
            </a:r>
          </a:p>
        </p:txBody>
      </p:sp>
      <p:sp>
        <p:nvSpPr>
          <p:cNvPr id="24" name="Footer Placeholder 19">
            <a:extLst>
              <a:ext uri="{FF2B5EF4-FFF2-40B4-BE49-F238E27FC236}">
                <a16:creationId xmlns:a16="http://schemas.microsoft.com/office/drawing/2014/main" id="{F82360A3-E34F-4EDB-8B81-47652BFEE180}"/>
              </a:ext>
            </a:extLst>
          </p:cNvPr>
          <p:cNvSpPr>
            <a:spLocks noGrp="1"/>
          </p:cNvSpPr>
          <p:nvPr>
            <p:ph type="ftr" sz="quarter" idx="11"/>
          </p:nvPr>
        </p:nvSpPr>
        <p:spPr>
          <a:xfrm>
            <a:off x="2324100" y="6356350"/>
            <a:ext cx="4495800" cy="365125"/>
          </a:xfrm>
        </p:spPr>
        <p:txBody>
          <a:bodyPr/>
          <a:lstStyle/>
          <a:p>
            <a:r>
              <a:rPr lang="en-US" dirty="0"/>
              <a:t>JUMPING JIVE final review - 12 October 2021, Online</a:t>
            </a:r>
          </a:p>
        </p:txBody>
      </p:sp>
    </p:spTree>
    <p:extLst>
      <p:ext uri="{BB962C8B-B14F-4D97-AF65-F5344CB8AC3E}">
        <p14:creationId xmlns:p14="http://schemas.microsoft.com/office/powerpoint/2010/main" val="3656282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74B269A-82B5-4A44-BF6B-85C5902E589A}" type="slidenum">
              <a:rPr lang="en-US" smtClean="0"/>
              <a:t>3</a:t>
            </a:fld>
            <a:endParaRPr lang="en-US" dirty="0"/>
          </a:p>
        </p:txBody>
      </p:sp>
      <p:sp>
        <p:nvSpPr>
          <p:cNvPr id="7" name="Title 1">
            <a:extLst>
              <a:ext uri="{FF2B5EF4-FFF2-40B4-BE49-F238E27FC236}">
                <a16:creationId xmlns:a16="http://schemas.microsoft.com/office/drawing/2014/main" id="{04353AE1-03B7-4EC0-B39F-81FF93A3A1AF}"/>
              </a:ext>
            </a:extLst>
          </p:cNvPr>
          <p:cNvSpPr txBox="1">
            <a:spLocks/>
          </p:cNvSpPr>
          <p:nvPr/>
        </p:nvSpPr>
        <p:spPr>
          <a:xfrm>
            <a:off x="609600" y="609600"/>
            <a:ext cx="8229600"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000" kern="1200">
                <a:solidFill>
                  <a:srgbClr val="9DB7C4"/>
                </a:solidFill>
                <a:latin typeface="Century Gothic" panose="020B0502020202020204" pitchFamily="34" charset="0"/>
                <a:ea typeface="+mj-ea"/>
                <a:cs typeface="+mj-cs"/>
              </a:defRPr>
            </a:lvl1pPr>
          </a:lstStyle>
          <a:p>
            <a:pPr algn="r"/>
            <a:r>
              <a:rPr lang="en-GB" dirty="0"/>
              <a:t>Project Management</a:t>
            </a:r>
          </a:p>
        </p:txBody>
      </p:sp>
      <p:sp>
        <p:nvSpPr>
          <p:cNvPr id="3" name="TextBox 2">
            <a:extLst>
              <a:ext uri="{FF2B5EF4-FFF2-40B4-BE49-F238E27FC236}">
                <a16:creationId xmlns:a16="http://schemas.microsoft.com/office/drawing/2014/main" id="{C8AE4EDA-D191-4AD5-A55F-560D2617F615}"/>
              </a:ext>
            </a:extLst>
          </p:cNvPr>
          <p:cNvSpPr txBox="1"/>
          <p:nvPr/>
        </p:nvSpPr>
        <p:spPr>
          <a:xfrm>
            <a:off x="76200" y="1263344"/>
            <a:ext cx="8229600" cy="5119350"/>
          </a:xfrm>
          <a:prstGeom prst="rect">
            <a:avLst/>
          </a:prstGeom>
          <a:noFill/>
        </p:spPr>
        <p:txBody>
          <a:bodyPr wrap="square" rtlCol="0">
            <a:spAutoFit/>
          </a:bodyPr>
          <a:lstStyle/>
          <a:p>
            <a:pPr marL="285750" indent="-285750">
              <a:spcAft>
                <a:spcPts val="1000"/>
              </a:spcAft>
              <a:buFont typeface="Arial" panose="020B0604020202020204" pitchFamily="34" charset="0"/>
              <a:buChar char="•"/>
            </a:pPr>
            <a:r>
              <a:rPr lang="en-GB" sz="1400" dirty="0">
                <a:ea typeface="Calibri" panose="020F0502020204030204" pitchFamily="34" charset="0"/>
              </a:rPr>
              <a:t>Constant communication with other WP leaders</a:t>
            </a:r>
          </a:p>
          <a:p>
            <a:pPr marL="285750" indent="-285750">
              <a:spcAft>
                <a:spcPts val="1000"/>
              </a:spcAft>
              <a:buFont typeface="Arial" panose="020B0604020202020204" pitchFamily="34" charset="0"/>
              <a:buChar char="•"/>
            </a:pPr>
            <a:r>
              <a:rPr lang="en-GB" sz="1400" dirty="0">
                <a:ea typeface="Calibri" panose="020F0502020204030204" pitchFamily="34" charset="0"/>
              </a:rPr>
              <a:t>Facilitated communication and interactions between WPs</a:t>
            </a:r>
          </a:p>
          <a:p>
            <a:pPr marL="285750" indent="-285750">
              <a:spcAft>
                <a:spcPts val="1000"/>
              </a:spcAft>
              <a:buFont typeface="Arial" panose="020B0604020202020204" pitchFamily="34" charset="0"/>
              <a:buChar char="•"/>
            </a:pPr>
            <a:r>
              <a:rPr lang="en-GB" sz="1400" dirty="0">
                <a:ea typeface="Calibri" panose="020F0502020204030204" pitchFamily="34" charset="0"/>
              </a:rPr>
              <a:t>Monitored deviations</a:t>
            </a:r>
          </a:p>
          <a:p>
            <a:pPr marL="742950" lvl="1" indent="-285750">
              <a:spcAft>
                <a:spcPts val="1000"/>
              </a:spcAft>
              <a:buFont typeface="Arial" panose="020B0604020202020204" pitchFamily="34" charset="0"/>
              <a:buChar char="•"/>
            </a:pPr>
            <a:r>
              <a:rPr lang="en-GB" sz="1400" dirty="0">
                <a:ea typeface="Calibri" panose="020F0502020204030204" pitchFamily="34" charset="0"/>
              </a:rPr>
              <a:t>4 Amendments</a:t>
            </a:r>
          </a:p>
          <a:p>
            <a:pPr marL="742950" lvl="1" indent="-285750">
              <a:spcAft>
                <a:spcPts val="1000"/>
              </a:spcAft>
              <a:buFont typeface="Arial" panose="020B0604020202020204" pitchFamily="34" charset="0"/>
              <a:buChar char="•"/>
            </a:pPr>
            <a:r>
              <a:rPr lang="en-GB" sz="1400" dirty="0">
                <a:ea typeface="Calibri" panose="020F0502020204030204" pitchFamily="34" charset="0"/>
              </a:rPr>
              <a:t>Collection of the project deliverables for the EC portal</a:t>
            </a:r>
          </a:p>
          <a:p>
            <a:pPr marL="742950" lvl="1" indent="-285750">
              <a:spcAft>
                <a:spcPts val="1000"/>
              </a:spcAft>
              <a:buFont typeface="Arial" panose="020B0604020202020204" pitchFamily="34" charset="0"/>
              <a:buChar char="•"/>
            </a:pPr>
            <a:r>
              <a:rPr lang="en-GB" sz="1400" dirty="0">
                <a:ea typeface="Calibri" panose="020F0502020204030204" pitchFamily="34" charset="0"/>
              </a:rPr>
              <a:t>Quality assurance</a:t>
            </a:r>
          </a:p>
          <a:p>
            <a:pPr marL="742950" lvl="1" indent="-285750">
              <a:spcAft>
                <a:spcPts val="1000"/>
              </a:spcAft>
              <a:buFont typeface="Arial" panose="020B0604020202020204" pitchFamily="34" charset="0"/>
              <a:buChar char="•"/>
            </a:pPr>
            <a:r>
              <a:rPr lang="nl-NL" sz="1400" dirty="0"/>
              <a:t>Plan of timeline for reports</a:t>
            </a:r>
            <a:endParaRPr lang="en-GB" sz="1400" dirty="0">
              <a:ea typeface="Calibri" panose="020F0502020204030204" pitchFamily="34" charset="0"/>
            </a:endParaRPr>
          </a:p>
          <a:p>
            <a:pPr marL="285750" indent="-285750">
              <a:spcAft>
                <a:spcPts val="1000"/>
              </a:spcAft>
              <a:buFont typeface="Arial" panose="020B0604020202020204" pitchFamily="34" charset="0"/>
              <a:buChar char="•"/>
            </a:pPr>
            <a:r>
              <a:rPr lang="en-GB" sz="1400" dirty="0"/>
              <a:t>Monitored of finances</a:t>
            </a:r>
            <a:endParaRPr lang="en-GB" sz="1400" dirty="0">
              <a:sym typeface="Wingdings" panose="05000000000000000000" pitchFamily="2" charset="2"/>
            </a:endParaRPr>
          </a:p>
          <a:p>
            <a:pPr marL="285750" indent="-285750">
              <a:spcAft>
                <a:spcPts val="1000"/>
              </a:spcAft>
              <a:buFont typeface="Arial" panose="020B0604020202020204" pitchFamily="34" charset="0"/>
              <a:buChar char="•"/>
            </a:pPr>
            <a:r>
              <a:rPr lang="en-GB" sz="1400" dirty="0">
                <a:sym typeface="Wingdings" panose="05000000000000000000" pitchFamily="2" charset="2"/>
              </a:rPr>
              <a:t>Managed the Central travel budget</a:t>
            </a:r>
          </a:p>
          <a:p>
            <a:pPr marL="285750" indent="-285750">
              <a:spcAft>
                <a:spcPts val="1000"/>
              </a:spcAft>
              <a:buFont typeface="Arial" panose="020B0604020202020204" pitchFamily="34" charset="0"/>
              <a:buChar char="•"/>
            </a:pPr>
            <a:endParaRPr lang="en-GB" sz="1400" dirty="0">
              <a:sym typeface="Wingdings" panose="05000000000000000000" pitchFamily="2" charset="2"/>
            </a:endParaRPr>
          </a:p>
          <a:p>
            <a:pPr marL="285750" indent="-285750">
              <a:spcAft>
                <a:spcPts val="1000"/>
              </a:spcAft>
              <a:buFont typeface="Arial" panose="020B0604020202020204" pitchFamily="34" charset="0"/>
              <a:buChar char="•"/>
            </a:pPr>
            <a:r>
              <a:rPr lang="en-GB" sz="1400" dirty="0">
                <a:ea typeface="Calibri" panose="020F0502020204030204" pitchFamily="34" charset="0"/>
              </a:rPr>
              <a:t>Executive Board meetings (via telecons) every two or three months</a:t>
            </a:r>
          </a:p>
          <a:p>
            <a:pPr marL="285750" indent="-285750">
              <a:spcAft>
                <a:spcPts val="1000"/>
              </a:spcAft>
              <a:buFont typeface="Arial" panose="020B0604020202020204" pitchFamily="34" charset="0"/>
              <a:buChar char="•"/>
            </a:pPr>
            <a:r>
              <a:rPr lang="en-GB" sz="1400" dirty="0">
                <a:ea typeface="Calibri" panose="020F0502020204030204" pitchFamily="34" charset="0"/>
              </a:rPr>
              <a:t>Board meetings once per year (in-person and remote):</a:t>
            </a:r>
          </a:p>
          <a:p>
            <a:pPr marL="285750" indent="-285750">
              <a:spcAft>
                <a:spcPts val="1000"/>
              </a:spcAft>
              <a:buFont typeface="Arial" panose="020B0604020202020204" pitchFamily="34" charset="0"/>
              <a:buChar char="•"/>
            </a:pPr>
            <a:r>
              <a:rPr lang="en-GB" sz="1400" dirty="0">
                <a:ea typeface="Calibri" panose="020F0502020204030204" pitchFamily="34" charset="0"/>
              </a:rPr>
              <a:t>Logistical assistance for other WPs’ events/activities</a:t>
            </a:r>
          </a:p>
          <a:p>
            <a:pPr marL="285750" indent="-285750">
              <a:spcAft>
                <a:spcPts val="1000"/>
              </a:spcAft>
              <a:buFont typeface="Arial" panose="020B0604020202020204" pitchFamily="34" charset="0"/>
              <a:buChar char="•"/>
            </a:pPr>
            <a:endParaRPr lang="en-GB" sz="1400" dirty="0">
              <a:ea typeface="Calibri" panose="020F0502020204030204" pitchFamily="34" charset="0"/>
            </a:endParaRPr>
          </a:p>
          <a:p>
            <a:pPr algn="just">
              <a:spcAft>
                <a:spcPts val="1000"/>
              </a:spcAft>
            </a:pPr>
            <a:r>
              <a:rPr lang="en-GB" sz="1400" dirty="0">
                <a:ea typeface="Calibri" panose="020F0502020204030204" pitchFamily="34" charset="0"/>
              </a:rPr>
              <a:t>WP1 had only one formal deliverable </a:t>
            </a:r>
            <a:r>
              <a:rPr lang="en-GB" sz="1400" dirty="0">
                <a:ea typeface="Calibri" panose="020F0502020204030204" pitchFamily="34" charset="0"/>
                <a:sym typeface="Wingdings" panose="05000000000000000000" pitchFamily="2" charset="2"/>
              </a:rPr>
              <a:t>(2 removed with an amendment)</a:t>
            </a:r>
          </a:p>
        </p:txBody>
      </p:sp>
      <p:pic>
        <p:nvPicPr>
          <p:cNvPr id="1026" name="Picture 2" descr="Image result for management">
            <a:extLst>
              <a:ext uri="{FF2B5EF4-FFF2-40B4-BE49-F238E27FC236}">
                <a16:creationId xmlns:a16="http://schemas.microsoft.com/office/drawing/2014/main" id="{BBCF924D-6C8B-4B8B-9B39-EFB50ABC7410}"/>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0435"/>
          <a:stretch/>
        </p:blipFill>
        <p:spPr bwMode="auto">
          <a:xfrm>
            <a:off x="6400800" y="1473696"/>
            <a:ext cx="2438400" cy="1168400"/>
          </a:xfrm>
          <a:prstGeom prst="rect">
            <a:avLst/>
          </a:prstGeom>
          <a:noFill/>
          <a:extLst>
            <a:ext uri="{909E8E84-426E-40DD-AFC4-6F175D3DCCD1}">
              <a14:hiddenFill xmlns:a14="http://schemas.microsoft.com/office/drawing/2010/main">
                <a:solidFill>
                  <a:srgbClr val="FFFFFF"/>
                </a:solidFill>
              </a14:hiddenFill>
            </a:ext>
          </a:extLst>
        </p:spPr>
      </p:pic>
      <p:sp>
        <p:nvSpPr>
          <p:cNvPr id="8" name="Footer Placeholder 19">
            <a:extLst>
              <a:ext uri="{FF2B5EF4-FFF2-40B4-BE49-F238E27FC236}">
                <a16:creationId xmlns:a16="http://schemas.microsoft.com/office/drawing/2014/main" id="{F8EBD9A3-1468-4627-B1A4-6E6F9E2D058A}"/>
              </a:ext>
            </a:extLst>
          </p:cNvPr>
          <p:cNvSpPr>
            <a:spLocks noGrp="1"/>
          </p:cNvSpPr>
          <p:nvPr>
            <p:ph type="ftr" sz="quarter" idx="11"/>
          </p:nvPr>
        </p:nvSpPr>
        <p:spPr>
          <a:xfrm>
            <a:off x="2324100" y="6356350"/>
            <a:ext cx="4495800" cy="365125"/>
          </a:xfrm>
        </p:spPr>
        <p:txBody>
          <a:bodyPr/>
          <a:lstStyle/>
          <a:p>
            <a:r>
              <a:rPr lang="en-US" dirty="0"/>
              <a:t>JUMPING JIVE final review - 12 October 2021, Online</a:t>
            </a:r>
          </a:p>
        </p:txBody>
      </p:sp>
      <p:pic>
        <p:nvPicPr>
          <p:cNvPr id="9" name="Immagine 1">
            <a:extLst>
              <a:ext uri="{FF2B5EF4-FFF2-40B4-BE49-F238E27FC236}">
                <a16:creationId xmlns:a16="http://schemas.microsoft.com/office/drawing/2014/main" id="{19BB4573-7198-4771-82FB-4951121591E9}"/>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324600" y="3915023"/>
            <a:ext cx="2786906" cy="1569660"/>
          </a:xfrm>
          <a:prstGeom prst="rect">
            <a:avLst/>
          </a:prstGeom>
        </p:spPr>
      </p:pic>
    </p:spTree>
    <p:extLst>
      <p:ext uri="{BB962C8B-B14F-4D97-AF65-F5344CB8AC3E}">
        <p14:creationId xmlns:p14="http://schemas.microsoft.com/office/powerpoint/2010/main" val="3492127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74B269A-82B5-4A44-BF6B-85C5902E589A}" type="slidenum">
              <a:rPr lang="en-US" smtClean="0"/>
              <a:t>4</a:t>
            </a:fld>
            <a:endParaRPr lang="en-US" dirty="0"/>
          </a:p>
        </p:txBody>
      </p:sp>
      <p:sp>
        <p:nvSpPr>
          <p:cNvPr id="7" name="Title 1">
            <a:extLst>
              <a:ext uri="{FF2B5EF4-FFF2-40B4-BE49-F238E27FC236}">
                <a16:creationId xmlns:a16="http://schemas.microsoft.com/office/drawing/2014/main" id="{04353AE1-03B7-4EC0-B39F-81FF93A3A1AF}"/>
              </a:ext>
            </a:extLst>
          </p:cNvPr>
          <p:cNvSpPr txBox="1">
            <a:spLocks/>
          </p:cNvSpPr>
          <p:nvPr/>
        </p:nvSpPr>
        <p:spPr>
          <a:xfrm>
            <a:off x="609600" y="609600"/>
            <a:ext cx="8229600"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000" kern="1200">
                <a:solidFill>
                  <a:srgbClr val="9DB7C4"/>
                </a:solidFill>
                <a:latin typeface="Century Gothic" panose="020B0502020202020204" pitchFamily="34" charset="0"/>
                <a:ea typeface="+mj-ea"/>
                <a:cs typeface="+mj-cs"/>
              </a:defRPr>
            </a:lvl1pPr>
          </a:lstStyle>
          <a:p>
            <a:pPr algn="r"/>
            <a:r>
              <a:rPr lang="en-GB" dirty="0"/>
              <a:t>Project Management</a:t>
            </a:r>
          </a:p>
        </p:txBody>
      </p:sp>
      <p:sp>
        <p:nvSpPr>
          <p:cNvPr id="4" name="Rectangle 3">
            <a:extLst>
              <a:ext uri="{FF2B5EF4-FFF2-40B4-BE49-F238E27FC236}">
                <a16:creationId xmlns:a16="http://schemas.microsoft.com/office/drawing/2014/main" id="{D784330D-7C1F-4EB6-BF14-E7A445433693}"/>
              </a:ext>
            </a:extLst>
          </p:cNvPr>
          <p:cNvSpPr/>
          <p:nvPr/>
        </p:nvSpPr>
        <p:spPr>
          <a:xfrm>
            <a:off x="0" y="1785884"/>
            <a:ext cx="9144000" cy="4447371"/>
          </a:xfrm>
          <a:prstGeom prst="rect">
            <a:avLst/>
          </a:prstGeom>
        </p:spPr>
        <p:txBody>
          <a:bodyPr wrap="square">
            <a:spAutoFit/>
          </a:bodyPr>
          <a:lstStyle/>
          <a:p>
            <a:pPr>
              <a:spcAft>
                <a:spcPts val="1000"/>
              </a:spcAft>
            </a:pPr>
            <a:r>
              <a:rPr lang="en-US" sz="1600" dirty="0">
                <a:ea typeface="Calibri" panose="020F0502020204030204" pitchFamily="34" charset="0"/>
              </a:rPr>
              <a:t>At the end of the second period, the coronavirus disease has started to spread around the world limiting travels and event organizations. </a:t>
            </a:r>
          </a:p>
          <a:p>
            <a:pPr>
              <a:spcAft>
                <a:spcPts val="1000"/>
              </a:spcAft>
            </a:pPr>
            <a:r>
              <a:rPr lang="en-US" sz="1600" dirty="0">
                <a:ea typeface="Calibri" panose="020F0502020204030204" pitchFamily="34" charset="0"/>
              </a:rPr>
              <a:t>The JUMPING JIVE consortium promptly started to monitor the development:</a:t>
            </a:r>
          </a:p>
          <a:p>
            <a:pPr marL="285750" indent="-285750">
              <a:spcAft>
                <a:spcPts val="1000"/>
              </a:spcAft>
              <a:buFontTx/>
              <a:buChar char="-"/>
            </a:pPr>
            <a:r>
              <a:rPr lang="en-US" sz="1600" dirty="0">
                <a:ea typeface="Calibri" panose="020F0502020204030204" pitchFamily="34" charset="0"/>
              </a:rPr>
              <a:t>consulted with the EC Project Officer</a:t>
            </a:r>
          </a:p>
          <a:p>
            <a:pPr marL="285750" indent="-285750">
              <a:spcAft>
                <a:spcPts val="1000"/>
              </a:spcAft>
              <a:buFontTx/>
              <a:buChar char="-"/>
            </a:pPr>
            <a:r>
              <a:rPr lang="en-US" sz="1600" dirty="0">
                <a:ea typeface="Calibri" panose="020F0502020204030204" pitchFamily="34" charset="0"/>
              </a:rPr>
              <a:t>adopted all the necessary measures to mitigate disruption</a:t>
            </a:r>
          </a:p>
          <a:p>
            <a:pPr marL="285750" indent="-285750">
              <a:spcAft>
                <a:spcPts val="1000"/>
              </a:spcAft>
              <a:buFontTx/>
              <a:buChar char="-"/>
            </a:pPr>
            <a:r>
              <a:rPr lang="en-US" sz="1600" dirty="0">
                <a:ea typeface="Calibri" panose="020F0502020204030204" pitchFamily="34" charset="0"/>
              </a:rPr>
              <a:t>Requested 6-month extension</a:t>
            </a:r>
          </a:p>
          <a:p>
            <a:pPr>
              <a:spcAft>
                <a:spcPts val="1000"/>
              </a:spcAft>
            </a:pPr>
            <a:r>
              <a:rPr lang="en-US" sz="1600" dirty="0">
                <a:ea typeface="Calibri" panose="020F0502020204030204" pitchFamily="34" charset="0"/>
              </a:rPr>
              <a:t>The CoViD-19 pandemic had a sensible effect on the use of the budget and the completion of the action. In particular, travelling and organization of the planned meetings, schools and other activities. </a:t>
            </a:r>
          </a:p>
          <a:p>
            <a:pPr>
              <a:spcAft>
                <a:spcPts val="1000"/>
              </a:spcAft>
            </a:pPr>
            <a:r>
              <a:rPr lang="en-US" sz="1600" dirty="0">
                <a:ea typeface="Calibri" panose="020F0502020204030204" pitchFamily="34" charset="0"/>
              </a:rPr>
              <a:t>Mitigation measures:</a:t>
            </a:r>
          </a:p>
          <a:p>
            <a:pPr marL="285750" indent="-285750">
              <a:spcAft>
                <a:spcPts val="1000"/>
              </a:spcAft>
              <a:buFont typeface="Arial" panose="020B0604020202020204" pitchFamily="34" charset="0"/>
              <a:buChar char="•"/>
            </a:pPr>
            <a:r>
              <a:rPr lang="en-US" sz="1600" dirty="0">
                <a:ea typeface="Calibri" panose="020F0502020204030204" pitchFamily="34" charset="0"/>
              </a:rPr>
              <a:t>moving supported meetings to online workshops</a:t>
            </a:r>
          </a:p>
          <a:p>
            <a:pPr marL="285750" indent="-285750">
              <a:spcAft>
                <a:spcPts val="1000"/>
              </a:spcAft>
              <a:buFont typeface="Arial" panose="020B0604020202020204" pitchFamily="34" charset="0"/>
              <a:buChar char="•"/>
            </a:pPr>
            <a:r>
              <a:rPr lang="en-US" sz="1600" dirty="0" err="1">
                <a:ea typeface="Calibri" panose="020F0502020204030204" pitchFamily="34" charset="0"/>
              </a:rPr>
              <a:t>focussing</a:t>
            </a:r>
            <a:r>
              <a:rPr lang="en-US" sz="1600" dirty="0">
                <a:ea typeface="Calibri" panose="020F0502020204030204" pitchFamily="34" charset="0"/>
              </a:rPr>
              <a:t> more on local efforts to complete the work</a:t>
            </a:r>
          </a:p>
          <a:p>
            <a:pPr>
              <a:spcAft>
                <a:spcPts val="1000"/>
              </a:spcAft>
            </a:pPr>
            <a:r>
              <a:rPr lang="en-US" sz="1600" dirty="0">
                <a:ea typeface="Calibri" panose="020F0502020204030204" pitchFamily="34" charset="0"/>
              </a:rPr>
              <a:t>Some resources originally allocated in travels and other activities limited by CoVid-19 could be used to pay for personnel expenses because of the different effort involved in the activities.</a:t>
            </a:r>
          </a:p>
        </p:txBody>
      </p:sp>
      <p:sp>
        <p:nvSpPr>
          <p:cNvPr id="9" name="Footer Placeholder 19">
            <a:extLst>
              <a:ext uri="{FF2B5EF4-FFF2-40B4-BE49-F238E27FC236}">
                <a16:creationId xmlns:a16="http://schemas.microsoft.com/office/drawing/2014/main" id="{F51322F1-D319-46CD-A0D7-644E5BF3B6A5}"/>
              </a:ext>
            </a:extLst>
          </p:cNvPr>
          <p:cNvSpPr>
            <a:spLocks noGrp="1"/>
          </p:cNvSpPr>
          <p:nvPr>
            <p:ph type="ftr" sz="quarter" idx="11"/>
          </p:nvPr>
        </p:nvSpPr>
        <p:spPr>
          <a:xfrm>
            <a:off x="2324100" y="6356350"/>
            <a:ext cx="4495800" cy="365125"/>
          </a:xfrm>
        </p:spPr>
        <p:txBody>
          <a:bodyPr/>
          <a:lstStyle/>
          <a:p>
            <a:r>
              <a:rPr lang="en-US" dirty="0"/>
              <a:t>JUMPING JIVE final review - 12 October 2021, Online</a:t>
            </a:r>
          </a:p>
        </p:txBody>
      </p:sp>
      <p:sp>
        <p:nvSpPr>
          <p:cNvPr id="10" name="Title 1">
            <a:extLst>
              <a:ext uri="{FF2B5EF4-FFF2-40B4-BE49-F238E27FC236}">
                <a16:creationId xmlns:a16="http://schemas.microsoft.com/office/drawing/2014/main" id="{A08653CB-FB63-4285-B6C0-7CFDFD948018}"/>
              </a:ext>
            </a:extLst>
          </p:cNvPr>
          <p:cNvSpPr txBox="1">
            <a:spLocks/>
          </p:cNvSpPr>
          <p:nvPr/>
        </p:nvSpPr>
        <p:spPr>
          <a:xfrm>
            <a:off x="609600" y="980688"/>
            <a:ext cx="8229600"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000" kern="1200">
                <a:solidFill>
                  <a:srgbClr val="9DB7C4"/>
                </a:solidFill>
                <a:latin typeface="Century Gothic" panose="020B0502020202020204" pitchFamily="34" charset="0"/>
                <a:ea typeface="+mj-ea"/>
                <a:cs typeface="+mj-cs"/>
              </a:defRPr>
            </a:lvl1pPr>
          </a:lstStyle>
          <a:p>
            <a:pPr algn="r"/>
            <a:r>
              <a:rPr lang="en-GB" sz="2800" dirty="0"/>
              <a:t>…in the Time of Corona</a:t>
            </a:r>
          </a:p>
        </p:txBody>
      </p:sp>
    </p:spTree>
    <p:extLst>
      <p:ext uri="{BB962C8B-B14F-4D97-AF65-F5344CB8AC3E}">
        <p14:creationId xmlns:p14="http://schemas.microsoft.com/office/powerpoint/2010/main" val="1305716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74B269A-82B5-4A44-BF6B-85C5902E589A}" type="slidenum">
              <a:rPr lang="en-US" smtClean="0"/>
              <a:t>5</a:t>
            </a:fld>
            <a:endParaRPr lang="en-US" dirty="0"/>
          </a:p>
        </p:txBody>
      </p:sp>
      <p:sp>
        <p:nvSpPr>
          <p:cNvPr id="12" name="Title 1">
            <a:extLst>
              <a:ext uri="{FF2B5EF4-FFF2-40B4-BE49-F238E27FC236}">
                <a16:creationId xmlns:a16="http://schemas.microsoft.com/office/drawing/2014/main" id="{8927E563-A790-49BC-8A92-C56F95A3B8AA}"/>
              </a:ext>
            </a:extLst>
          </p:cNvPr>
          <p:cNvSpPr txBox="1">
            <a:spLocks/>
          </p:cNvSpPr>
          <p:nvPr/>
        </p:nvSpPr>
        <p:spPr>
          <a:xfrm>
            <a:off x="609600" y="609600"/>
            <a:ext cx="8229600"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000" kern="1200">
                <a:solidFill>
                  <a:srgbClr val="9DB7C4"/>
                </a:solidFill>
                <a:latin typeface="Century Gothic" panose="020B0502020202020204" pitchFamily="34" charset="0"/>
                <a:ea typeface="+mj-ea"/>
                <a:cs typeface="+mj-cs"/>
              </a:defRPr>
            </a:lvl1pPr>
          </a:lstStyle>
          <a:p>
            <a:pPr algn="r"/>
            <a:r>
              <a:rPr lang="en-GB" dirty="0"/>
              <a:t>Finances</a:t>
            </a:r>
          </a:p>
        </p:txBody>
      </p:sp>
      <p:sp>
        <p:nvSpPr>
          <p:cNvPr id="7" name="Rectangle 6">
            <a:extLst>
              <a:ext uri="{FF2B5EF4-FFF2-40B4-BE49-F238E27FC236}">
                <a16:creationId xmlns:a16="http://schemas.microsoft.com/office/drawing/2014/main" id="{88C5A036-CC0C-4D68-9EDE-AD8001A68B57}"/>
              </a:ext>
            </a:extLst>
          </p:cNvPr>
          <p:cNvSpPr/>
          <p:nvPr/>
        </p:nvSpPr>
        <p:spPr>
          <a:xfrm>
            <a:off x="595256" y="1666979"/>
            <a:ext cx="7862944" cy="4698722"/>
          </a:xfrm>
          <a:prstGeom prst="rect">
            <a:avLst/>
          </a:prstGeom>
        </p:spPr>
        <p:txBody>
          <a:bodyPr wrap="square">
            <a:spAutoFit/>
          </a:bodyPr>
          <a:lstStyle/>
          <a:p>
            <a:pPr>
              <a:spcAft>
                <a:spcPts val="1000"/>
              </a:spcAft>
            </a:pPr>
            <a:r>
              <a:rPr lang="en-GB" dirty="0">
                <a:ea typeface="Calibri" panose="020F0502020204030204" pitchFamily="34" charset="0"/>
              </a:rPr>
              <a:t>Central travel budget to complement WP travel budgets</a:t>
            </a:r>
          </a:p>
          <a:p>
            <a:pPr marL="742950" lvl="1" indent="-285750">
              <a:spcAft>
                <a:spcPts val="1000"/>
              </a:spcAft>
              <a:buFont typeface="Arial" panose="020B0604020202020204" pitchFamily="34" charset="0"/>
              <a:buChar char="•"/>
            </a:pPr>
            <a:r>
              <a:rPr lang="en-GB" dirty="0">
                <a:ea typeface="Calibri" panose="020F0502020204030204" pitchFamily="34" charset="0"/>
              </a:rPr>
              <a:t>Periodic checks on the central travel budget</a:t>
            </a:r>
            <a:br>
              <a:rPr lang="en-GB" dirty="0">
                <a:ea typeface="Calibri" panose="020F0502020204030204" pitchFamily="34" charset="0"/>
              </a:rPr>
            </a:br>
            <a:r>
              <a:rPr lang="en-GB" i="1" dirty="0">
                <a:ea typeface="Calibri" panose="020F0502020204030204" pitchFamily="34" charset="0"/>
              </a:rPr>
              <a:t>Closer look at the travel budget during the pandemic</a:t>
            </a:r>
          </a:p>
          <a:p>
            <a:pPr>
              <a:spcAft>
                <a:spcPts val="1000"/>
              </a:spcAft>
            </a:pPr>
            <a:endParaRPr lang="en-GB" dirty="0">
              <a:ea typeface="Calibri" panose="020F0502020204030204" pitchFamily="34" charset="0"/>
            </a:endParaRPr>
          </a:p>
          <a:p>
            <a:pPr>
              <a:spcAft>
                <a:spcPts val="1000"/>
              </a:spcAft>
            </a:pPr>
            <a:r>
              <a:rPr lang="en-GB" dirty="0">
                <a:ea typeface="Calibri" panose="020F0502020204030204" pitchFamily="34" charset="0"/>
              </a:rPr>
              <a:t>Yearly </a:t>
            </a:r>
            <a:r>
              <a:rPr lang="en-GB">
                <a:ea typeface="Calibri" panose="020F0502020204030204" pitchFamily="34" charset="0"/>
              </a:rPr>
              <a:t>financial exercises</a:t>
            </a:r>
            <a:endParaRPr lang="en-GB" dirty="0">
              <a:ea typeface="Calibri" panose="020F0502020204030204" pitchFamily="34" charset="0"/>
            </a:endParaRPr>
          </a:p>
          <a:p>
            <a:pPr marL="742950" lvl="1" indent="-285750">
              <a:spcAft>
                <a:spcPts val="1000"/>
              </a:spcAft>
              <a:buFont typeface="Arial" panose="020B0604020202020204" pitchFamily="34" charset="0"/>
              <a:buChar char="•"/>
            </a:pPr>
            <a:r>
              <a:rPr lang="nl-NL" dirty="0"/>
              <a:t>to provide an integrated report for the project with projections. </a:t>
            </a:r>
            <a:endParaRPr lang="en-GB" dirty="0">
              <a:ea typeface="Calibri" panose="020F0502020204030204" pitchFamily="34" charset="0"/>
            </a:endParaRPr>
          </a:p>
          <a:p>
            <a:pPr marL="742950" lvl="1" indent="-285750">
              <a:spcAft>
                <a:spcPts val="1000"/>
              </a:spcAft>
              <a:buFont typeface="Arial" panose="020B0604020202020204" pitchFamily="34" charset="0"/>
              <a:buChar char="•"/>
            </a:pPr>
            <a:r>
              <a:rPr lang="en-GB" dirty="0">
                <a:ea typeface="Calibri" panose="020F0502020204030204" pitchFamily="34" charset="0"/>
              </a:rPr>
              <a:t>in preparation for the official periodic reports</a:t>
            </a:r>
          </a:p>
          <a:p>
            <a:pPr marL="742950" lvl="1" indent="-285750">
              <a:spcAft>
                <a:spcPts val="1000"/>
              </a:spcAft>
              <a:buFont typeface="Arial" panose="020B0604020202020204" pitchFamily="34" charset="0"/>
              <a:buChar char="•"/>
            </a:pPr>
            <a:r>
              <a:rPr lang="en-GB" dirty="0">
                <a:ea typeface="Calibri" panose="020F0502020204030204" pitchFamily="34" charset="0"/>
              </a:rPr>
              <a:t>to keep track of general spending</a:t>
            </a:r>
          </a:p>
          <a:p>
            <a:pPr marL="742950" lvl="1" indent="-285750">
              <a:spcAft>
                <a:spcPts val="1000"/>
              </a:spcAft>
              <a:buFont typeface="Arial" panose="020B0604020202020204" pitchFamily="34" charset="0"/>
              <a:buChar char="•"/>
            </a:pPr>
            <a:r>
              <a:rPr lang="en-GB" dirty="0">
                <a:ea typeface="Calibri" panose="020F0502020204030204" pitchFamily="34" charset="0"/>
              </a:rPr>
              <a:t>last financial exercise in summer 2020 during the pandemic</a:t>
            </a:r>
          </a:p>
          <a:p>
            <a:pPr lvl="1" algn="ctr">
              <a:spcAft>
                <a:spcPts val="1000"/>
              </a:spcAft>
            </a:pPr>
            <a:endParaRPr lang="en-GB" dirty="0">
              <a:ea typeface="Calibri" panose="020F0502020204030204" pitchFamily="34" charset="0"/>
            </a:endParaRPr>
          </a:p>
          <a:p>
            <a:pPr lvl="1" algn="ctr">
              <a:spcAft>
                <a:spcPts val="1000"/>
              </a:spcAft>
            </a:pPr>
            <a:endParaRPr lang="en-GB" sz="1200" dirty="0">
              <a:ea typeface="Calibri" panose="020F0502020204030204" pitchFamily="34" charset="0"/>
            </a:endParaRPr>
          </a:p>
          <a:p>
            <a:pPr lvl="1">
              <a:spcAft>
                <a:spcPts val="1000"/>
              </a:spcAft>
            </a:pPr>
            <a:r>
              <a:rPr lang="en-GB" dirty="0">
                <a:ea typeface="Calibri" panose="020F0502020204030204" pitchFamily="34" charset="0"/>
              </a:rPr>
              <a:t>		        Spending kept under control</a:t>
            </a:r>
          </a:p>
        </p:txBody>
      </p:sp>
      <p:sp>
        <p:nvSpPr>
          <p:cNvPr id="8" name="Footer Placeholder 19">
            <a:extLst>
              <a:ext uri="{FF2B5EF4-FFF2-40B4-BE49-F238E27FC236}">
                <a16:creationId xmlns:a16="http://schemas.microsoft.com/office/drawing/2014/main" id="{98B2E514-99D1-4E62-9C7D-9E5FCBD4FF4E}"/>
              </a:ext>
            </a:extLst>
          </p:cNvPr>
          <p:cNvSpPr>
            <a:spLocks noGrp="1"/>
          </p:cNvSpPr>
          <p:nvPr>
            <p:ph type="ftr" sz="quarter" idx="11"/>
          </p:nvPr>
        </p:nvSpPr>
        <p:spPr>
          <a:xfrm>
            <a:off x="2324100" y="6356350"/>
            <a:ext cx="4495800" cy="365125"/>
          </a:xfrm>
        </p:spPr>
        <p:txBody>
          <a:bodyPr/>
          <a:lstStyle/>
          <a:p>
            <a:r>
              <a:rPr lang="en-US" dirty="0"/>
              <a:t>JUMPING JIVE final review - 12 October 2021, Online</a:t>
            </a:r>
          </a:p>
        </p:txBody>
      </p:sp>
      <p:cxnSp>
        <p:nvCxnSpPr>
          <p:cNvPr id="3" name="Straight Arrow Connector 2">
            <a:extLst>
              <a:ext uri="{FF2B5EF4-FFF2-40B4-BE49-F238E27FC236}">
                <a16:creationId xmlns:a16="http://schemas.microsoft.com/office/drawing/2014/main" id="{EBBA5DE3-EDD1-4261-AAD4-D3BDEF510AC4}"/>
              </a:ext>
            </a:extLst>
          </p:cNvPr>
          <p:cNvCxnSpPr/>
          <p:nvPr/>
        </p:nvCxnSpPr>
        <p:spPr>
          <a:xfrm>
            <a:off x="4267200" y="5257800"/>
            <a:ext cx="0" cy="533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7546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74B269A-82B5-4A44-BF6B-85C5902E589A}" type="slidenum">
              <a:rPr lang="en-US" smtClean="0"/>
              <a:t>6</a:t>
            </a:fld>
            <a:endParaRPr lang="en-US" dirty="0"/>
          </a:p>
        </p:txBody>
      </p:sp>
      <p:sp>
        <p:nvSpPr>
          <p:cNvPr id="12" name="Title 1">
            <a:extLst>
              <a:ext uri="{FF2B5EF4-FFF2-40B4-BE49-F238E27FC236}">
                <a16:creationId xmlns:a16="http://schemas.microsoft.com/office/drawing/2014/main" id="{8927E563-A790-49BC-8A92-C56F95A3B8AA}"/>
              </a:ext>
            </a:extLst>
          </p:cNvPr>
          <p:cNvSpPr txBox="1">
            <a:spLocks/>
          </p:cNvSpPr>
          <p:nvPr/>
        </p:nvSpPr>
        <p:spPr>
          <a:xfrm>
            <a:off x="609600" y="609600"/>
            <a:ext cx="8229600"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000" kern="1200">
                <a:solidFill>
                  <a:srgbClr val="9DB7C4"/>
                </a:solidFill>
                <a:latin typeface="Century Gothic" panose="020B0502020202020204" pitchFamily="34" charset="0"/>
                <a:ea typeface="+mj-ea"/>
                <a:cs typeface="+mj-cs"/>
              </a:defRPr>
            </a:lvl1pPr>
          </a:lstStyle>
          <a:p>
            <a:pPr algn="r"/>
            <a:r>
              <a:rPr lang="en-GB" dirty="0"/>
              <a:t>Finances – Total claim</a:t>
            </a:r>
          </a:p>
        </p:txBody>
      </p:sp>
      <p:sp>
        <p:nvSpPr>
          <p:cNvPr id="2" name="Rectangle 1">
            <a:extLst>
              <a:ext uri="{FF2B5EF4-FFF2-40B4-BE49-F238E27FC236}">
                <a16:creationId xmlns:a16="http://schemas.microsoft.com/office/drawing/2014/main" id="{FA12E0EF-5FF7-4B0E-AB1E-4544EDCDE2FD}"/>
              </a:ext>
            </a:extLst>
          </p:cNvPr>
          <p:cNvSpPr/>
          <p:nvPr/>
        </p:nvSpPr>
        <p:spPr>
          <a:xfrm>
            <a:off x="609600" y="1470144"/>
            <a:ext cx="8077200" cy="1456809"/>
          </a:xfrm>
          <a:prstGeom prst="rect">
            <a:avLst/>
          </a:prstGeom>
        </p:spPr>
        <p:txBody>
          <a:bodyPr wrap="square">
            <a:spAutoFit/>
          </a:bodyPr>
          <a:lstStyle/>
          <a:p>
            <a:pPr>
              <a:spcAft>
                <a:spcPts val="1000"/>
              </a:spcAft>
            </a:pPr>
            <a:r>
              <a:rPr lang="en-GB" b="1" dirty="0">
                <a:ea typeface="Calibri" panose="020F0502020204030204" pitchFamily="34" charset="0"/>
              </a:rPr>
              <a:t>The project spent the whole requested budget.</a:t>
            </a:r>
          </a:p>
          <a:p>
            <a:pPr>
              <a:spcAft>
                <a:spcPts val="1000"/>
              </a:spcAft>
            </a:pPr>
            <a:r>
              <a:rPr lang="en-GB" dirty="0">
                <a:ea typeface="Calibri" panose="020F0502020204030204" pitchFamily="34" charset="0"/>
              </a:rPr>
              <a:t>The COVID-19 pandemic resulted in less other direct costs and more effort spent in personnel.</a:t>
            </a:r>
          </a:p>
          <a:p>
            <a:pPr>
              <a:spcAft>
                <a:spcPts val="1000"/>
              </a:spcAft>
            </a:pPr>
            <a:r>
              <a:rPr lang="en-GB" dirty="0">
                <a:ea typeface="Calibri" panose="020F0502020204030204" pitchFamily="34" charset="0"/>
              </a:rPr>
              <a:t>The total claim is higher than the budget because of more expenses in personnel.</a:t>
            </a:r>
          </a:p>
        </p:txBody>
      </p:sp>
      <p:graphicFrame>
        <p:nvGraphicFramePr>
          <p:cNvPr id="7" name="Chart 6">
            <a:extLst>
              <a:ext uri="{FF2B5EF4-FFF2-40B4-BE49-F238E27FC236}">
                <a16:creationId xmlns:a16="http://schemas.microsoft.com/office/drawing/2014/main" id="{3517A7EB-6468-0245-8F7F-FF336C7F2BDC}"/>
              </a:ext>
            </a:extLst>
          </p:cNvPr>
          <p:cNvGraphicFramePr>
            <a:graphicFrameLocks/>
          </p:cNvGraphicFramePr>
          <p:nvPr>
            <p:extLst>
              <p:ext uri="{D42A27DB-BD31-4B8C-83A1-F6EECF244321}">
                <p14:modId xmlns:p14="http://schemas.microsoft.com/office/powerpoint/2010/main" val="566668459"/>
              </p:ext>
            </p:extLst>
          </p:nvPr>
        </p:nvGraphicFramePr>
        <p:xfrm>
          <a:off x="1314552" y="2800851"/>
          <a:ext cx="6514896" cy="3650486"/>
        </p:xfrm>
        <a:graphic>
          <a:graphicData uri="http://schemas.openxmlformats.org/drawingml/2006/chart">
            <c:chart xmlns:c="http://schemas.openxmlformats.org/drawingml/2006/chart" xmlns:r="http://schemas.openxmlformats.org/officeDocument/2006/relationships" r:id="rId3"/>
          </a:graphicData>
        </a:graphic>
      </p:graphicFrame>
      <p:sp>
        <p:nvSpPr>
          <p:cNvPr id="10" name="Footer Placeholder 19">
            <a:extLst>
              <a:ext uri="{FF2B5EF4-FFF2-40B4-BE49-F238E27FC236}">
                <a16:creationId xmlns:a16="http://schemas.microsoft.com/office/drawing/2014/main" id="{8A90CFC8-5422-4BE4-A756-004143B9DFA9}"/>
              </a:ext>
            </a:extLst>
          </p:cNvPr>
          <p:cNvSpPr>
            <a:spLocks noGrp="1"/>
          </p:cNvSpPr>
          <p:nvPr>
            <p:ph type="ftr" sz="quarter" idx="11"/>
          </p:nvPr>
        </p:nvSpPr>
        <p:spPr>
          <a:xfrm>
            <a:off x="2324100" y="6356350"/>
            <a:ext cx="4495800" cy="365125"/>
          </a:xfrm>
        </p:spPr>
        <p:txBody>
          <a:bodyPr/>
          <a:lstStyle/>
          <a:p>
            <a:r>
              <a:rPr lang="en-US" dirty="0"/>
              <a:t>JUMPING JIVE final review - 12 October 2021, Online</a:t>
            </a:r>
          </a:p>
        </p:txBody>
      </p:sp>
    </p:spTree>
    <p:extLst>
      <p:ext uri="{BB962C8B-B14F-4D97-AF65-F5344CB8AC3E}">
        <p14:creationId xmlns:p14="http://schemas.microsoft.com/office/powerpoint/2010/main" val="2378550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D4530EDC-6CE5-4017-B6D8-4F9FBDA7182E}"/>
              </a:ext>
            </a:extLst>
          </p:cNvPr>
          <p:cNvSpPr txBox="1">
            <a:spLocks/>
          </p:cNvSpPr>
          <p:nvPr/>
        </p:nvSpPr>
        <p:spPr>
          <a:xfrm>
            <a:off x="762000" y="762000"/>
            <a:ext cx="8229600"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000" kern="1200">
                <a:solidFill>
                  <a:srgbClr val="9DB7C4"/>
                </a:solidFill>
                <a:latin typeface="Century Gothic" panose="020B0502020202020204" pitchFamily="34" charset="0"/>
                <a:ea typeface="+mj-ea"/>
                <a:cs typeface="+mj-cs"/>
              </a:defRPr>
            </a:lvl1pPr>
          </a:lstStyle>
          <a:p>
            <a:pPr algn="r"/>
            <a:r>
              <a:rPr lang="en-GB" dirty="0"/>
              <a:t>In conclusion</a:t>
            </a:r>
          </a:p>
        </p:txBody>
      </p:sp>
      <p:sp>
        <p:nvSpPr>
          <p:cNvPr id="6" name="Slide Number Placeholder 5">
            <a:extLst>
              <a:ext uri="{FF2B5EF4-FFF2-40B4-BE49-F238E27FC236}">
                <a16:creationId xmlns:a16="http://schemas.microsoft.com/office/drawing/2014/main" id="{C628C5D4-D8A1-4CB5-BD05-3D4654A81583}"/>
              </a:ext>
            </a:extLst>
          </p:cNvPr>
          <p:cNvSpPr>
            <a:spLocks noGrp="1"/>
          </p:cNvSpPr>
          <p:nvPr>
            <p:ph type="sldNum" sz="quarter" idx="12"/>
          </p:nvPr>
        </p:nvSpPr>
        <p:spPr/>
        <p:txBody>
          <a:bodyPr/>
          <a:lstStyle/>
          <a:p>
            <a:fld id="{D74B269A-82B5-4A44-BF6B-85C5902E589A}" type="slidenum">
              <a:rPr lang="en-US" smtClean="0"/>
              <a:t>7</a:t>
            </a:fld>
            <a:endParaRPr lang="en-US" dirty="0"/>
          </a:p>
        </p:txBody>
      </p:sp>
      <p:sp>
        <p:nvSpPr>
          <p:cNvPr id="10" name="Title 1">
            <a:extLst>
              <a:ext uri="{FF2B5EF4-FFF2-40B4-BE49-F238E27FC236}">
                <a16:creationId xmlns:a16="http://schemas.microsoft.com/office/drawing/2014/main" id="{7B985C46-4246-4FC1-AE7B-40A1C68D01C5}"/>
              </a:ext>
            </a:extLst>
          </p:cNvPr>
          <p:cNvSpPr txBox="1">
            <a:spLocks/>
          </p:cNvSpPr>
          <p:nvPr/>
        </p:nvSpPr>
        <p:spPr>
          <a:xfrm>
            <a:off x="783336" y="1210800"/>
            <a:ext cx="8229600"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000" kern="1200">
                <a:solidFill>
                  <a:srgbClr val="9DB7C4"/>
                </a:solidFill>
                <a:latin typeface="Century Gothic" panose="020B0502020202020204" pitchFamily="34" charset="0"/>
                <a:ea typeface="+mj-ea"/>
                <a:cs typeface="+mj-cs"/>
              </a:defRPr>
            </a:lvl1pPr>
          </a:lstStyle>
          <a:p>
            <a:pPr algn="r"/>
            <a:endParaRPr lang="en-GB" dirty="0"/>
          </a:p>
        </p:txBody>
      </p:sp>
      <p:sp>
        <p:nvSpPr>
          <p:cNvPr id="2" name="Rectangle 1">
            <a:extLst>
              <a:ext uri="{FF2B5EF4-FFF2-40B4-BE49-F238E27FC236}">
                <a16:creationId xmlns:a16="http://schemas.microsoft.com/office/drawing/2014/main" id="{876A4714-B44D-4D7B-8AEA-EB759B53C020}"/>
              </a:ext>
            </a:extLst>
          </p:cNvPr>
          <p:cNvSpPr/>
          <p:nvPr/>
        </p:nvSpPr>
        <p:spPr>
          <a:xfrm>
            <a:off x="783336" y="1642848"/>
            <a:ext cx="8208264" cy="2800767"/>
          </a:xfrm>
          <a:prstGeom prst="rect">
            <a:avLst/>
          </a:prstGeom>
        </p:spPr>
        <p:txBody>
          <a:bodyPr wrap="square">
            <a:spAutoFit/>
          </a:bodyPr>
          <a:lstStyle/>
          <a:p>
            <a:pPr algn="just">
              <a:spcAft>
                <a:spcPts val="1000"/>
              </a:spcAft>
            </a:pPr>
            <a:r>
              <a:rPr lang="en-GB" dirty="0">
                <a:ea typeface="Calibri" panose="020F0502020204030204" pitchFamily="34" charset="0"/>
              </a:rPr>
              <a:t>The project has carried out all work as described in the Grant Agreement:</a:t>
            </a:r>
          </a:p>
          <a:p>
            <a:pPr marL="742950" lvl="1" indent="-285750" algn="just">
              <a:spcAft>
                <a:spcPts val="1000"/>
              </a:spcAft>
              <a:buFont typeface="Arial" panose="020B0604020202020204" pitchFamily="34" charset="0"/>
              <a:buChar char="•"/>
            </a:pPr>
            <a:r>
              <a:rPr lang="en-GB" dirty="0">
                <a:ea typeface="Calibri" panose="020F0502020204030204" pitchFamily="34" charset="0"/>
              </a:rPr>
              <a:t>All deliverables submitted as planned</a:t>
            </a:r>
          </a:p>
          <a:p>
            <a:pPr marL="742950" lvl="1" indent="-285750" algn="just">
              <a:spcAft>
                <a:spcPts val="1000"/>
              </a:spcAft>
              <a:buFont typeface="Arial" panose="020B0604020202020204" pitchFamily="34" charset="0"/>
              <a:buChar char="•"/>
            </a:pPr>
            <a:r>
              <a:rPr lang="en-GB" dirty="0">
                <a:ea typeface="Calibri" panose="020F0502020204030204" pitchFamily="34" charset="0"/>
              </a:rPr>
              <a:t>All allocated budget spent</a:t>
            </a:r>
          </a:p>
          <a:p>
            <a:pPr marL="285750" indent="-285750" algn="just">
              <a:spcAft>
                <a:spcPts val="1000"/>
              </a:spcAft>
              <a:buFont typeface="Arial" panose="020B0604020202020204" pitchFamily="34" charset="0"/>
              <a:buChar char="•"/>
            </a:pPr>
            <a:endParaRPr lang="en-GB" dirty="0">
              <a:ea typeface="Calibri" panose="020F0502020204030204" pitchFamily="34" charset="0"/>
            </a:endParaRPr>
          </a:p>
          <a:p>
            <a:pPr algn="just">
              <a:spcAft>
                <a:spcPts val="1000"/>
              </a:spcAft>
            </a:pPr>
            <a:r>
              <a:rPr lang="en-GB" dirty="0">
                <a:ea typeface="Calibri" panose="020F0502020204030204" pitchFamily="34" charset="0"/>
              </a:rPr>
              <a:t>Deviations from original plan addressed on time in amendments</a:t>
            </a:r>
          </a:p>
          <a:p>
            <a:pPr marL="742950" lvl="1" indent="-285750" algn="just">
              <a:spcAft>
                <a:spcPts val="1000"/>
              </a:spcAft>
              <a:buFont typeface="Arial" panose="020B0604020202020204" pitchFamily="34" charset="0"/>
              <a:buChar char="•"/>
            </a:pPr>
            <a:r>
              <a:rPr lang="en-GB" dirty="0">
                <a:ea typeface="Calibri" panose="020F0502020204030204" pitchFamily="34" charset="0"/>
              </a:rPr>
              <a:t>Extension due to COVID-19</a:t>
            </a:r>
          </a:p>
          <a:p>
            <a:pPr marL="742950" lvl="1" indent="-285750" algn="just">
              <a:spcAft>
                <a:spcPts val="1000"/>
              </a:spcAft>
              <a:buFont typeface="Arial" panose="020B0604020202020204" pitchFamily="34" charset="0"/>
              <a:buChar char="•"/>
            </a:pPr>
            <a:r>
              <a:rPr lang="en-GB" dirty="0">
                <a:ea typeface="Calibri" panose="020F0502020204030204" pitchFamily="34" charset="0"/>
              </a:rPr>
              <a:t>Mitigation measurements worked as expected</a:t>
            </a:r>
          </a:p>
        </p:txBody>
      </p:sp>
      <p:sp>
        <p:nvSpPr>
          <p:cNvPr id="8" name="Footer Placeholder 19">
            <a:extLst>
              <a:ext uri="{FF2B5EF4-FFF2-40B4-BE49-F238E27FC236}">
                <a16:creationId xmlns:a16="http://schemas.microsoft.com/office/drawing/2014/main" id="{A11072E9-85EB-48E4-A911-D012585F59AE}"/>
              </a:ext>
            </a:extLst>
          </p:cNvPr>
          <p:cNvSpPr>
            <a:spLocks noGrp="1"/>
          </p:cNvSpPr>
          <p:nvPr>
            <p:ph type="ftr" sz="quarter" idx="11"/>
          </p:nvPr>
        </p:nvSpPr>
        <p:spPr>
          <a:xfrm>
            <a:off x="2324100" y="6356350"/>
            <a:ext cx="4495800" cy="365125"/>
          </a:xfrm>
        </p:spPr>
        <p:txBody>
          <a:bodyPr/>
          <a:lstStyle/>
          <a:p>
            <a:r>
              <a:rPr lang="en-US" dirty="0"/>
              <a:t>JUMPING JIVE final review - 12 October 2021, Online</a:t>
            </a:r>
          </a:p>
        </p:txBody>
      </p:sp>
      <p:sp>
        <p:nvSpPr>
          <p:cNvPr id="9" name="TextBox 8">
            <a:extLst>
              <a:ext uri="{FF2B5EF4-FFF2-40B4-BE49-F238E27FC236}">
                <a16:creationId xmlns:a16="http://schemas.microsoft.com/office/drawing/2014/main" id="{B96BBCBC-D7D5-4A66-8129-2F3C1EE5928D}"/>
              </a:ext>
            </a:extLst>
          </p:cNvPr>
          <p:cNvSpPr txBox="1"/>
          <p:nvPr/>
        </p:nvSpPr>
        <p:spPr>
          <a:xfrm>
            <a:off x="228600" y="4724400"/>
            <a:ext cx="7598664" cy="1523494"/>
          </a:xfrm>
          <a:prstGeom prst="rect">
            <a:avLst/>
          </a:prstGeom>
          <a:noFill/>
        </p:spPr>
        <p:txBody>
          <a:bodyPr wrap="square">
            <a:spAutoFit/>
          </a:bodyPr>
          <a:lstStyle/>
          <a:p>
            <a:pPr algn="just">
              <a:spcAft>
                <a:spcPts val="1000"/>
              </a:spcAft>
            </a:pPr>
            <a:r>
              <a:rPr lang="en-GB" b="1" dirty="0">
                <a:ea typeface="Calibri" panose="020F0502020204030204" pitchFamily="34" charset="0"/>
              </a:rPr>
              <a:t>Future work</a:t>
            </a:r>
            <a:r>
              <a:rPr lang="en-GB" dirty="0">
                <a:ea typeface="Calibri" panose="020F0502020204030204" pitchFamily="34" charset="0"/>
              </a:rPr>
              <a:t>:</a:t>
            </a:r>
          </a:p>
          <a:p>
            <a:pPr algn="just">
              <a:spcAft>
                <a:spcPts val="1000"/>
              </a:spcAft>
            </a:pPr>
            <a:endParaRPr lang="en-GB" sz="1200" dirty="0">
              <a:ea typeface="Calibri" panose="020F0502020204030204" pitchFamily="34" charset="0"/>
            </a:endParaRPr>
          </a:p>
          <a:p>
            <a:pPr algn="just">
              <a:spcAft>
                <a:spcPts val="1000"/>
              </a:spcAft>
            </a:pPr>
            <a:r>
              <a:rPr lang="en-GB" dirty="0">
                <a:ea typeface="Calibri" panose="020F0502020204030204" pitchFamily="34" charset="0"/>
              </a:rPr>
              <a:t>Dissemination and exploitation of the project’s results</a:t>
            </a:r>
          </a:p>
          <a:p>
            <a:pPr algn="just">
              <a:spcAft>
                <a:spcPts val="1000"/>
              </a:spcAft>
            </a:pPr>
            <a:r>
              <a:rPr lang="en-GB" dirty="0">
                <a:ea typeface="Calibri" panose="020F0502020204030204" pitchFamily="34" charset="0"/>
              </a:rPr>
              <a:t>Webpages </a:t>
            </a:r>
            <a:r>
              <a:rPr lang="en-GB" u="sng" dirty="0">
                <a:solidFill>
                  <a:srgbClr val="0000FF"/>
                </a:solidFill>
              </a:rPr>
              <a:t>jumping.jive.eu</a:t>
            </a:r>
          </a:p>
        </p:txBody>
      </p:sp>
    </p:spTree>
    <p:extLst>
      <p:ext uri="{BB962C8B-B14F-4D97-AF65-F5344CB8AC3E}">
        <p14:creationId xmlns:p14="http://schemas.microsoft.com/office/powerpoint/2010/main" val="2485107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74B269A-82B5-4A44-BF6B-85C5902E589A}" type="slidenum">
              <a:rPr lang="en-US" smtClean="0"/>
              <a:t>8</a:t>
            </a:fld>
            <a:endParaRPr lang="en-US" dirty="0"/>
          </a:p>
        </p:txBody>
      </p:sp>
      <p:sp>
        <p:nvSpPr>
          <p:cNvPr id="15" name="Title 1">
            <a:extLst>
              <a:ext uri="{FF2B5EF4-FFF2-40B4-BE49-F238E27FC236}">
                <a16:creationId xmlns:a16="http://schemas.microsoft.com/office/drawing/2014/main" id="{EA6E9201-4339-4A97-8A0C-BBB5497CBD3C}"/>
              </a:ext>
            </a:extLst>
          </p:cNvPr>
          <p:cNvSpPr txBox="1">
            <a:spLocks/>
          </p:cNvSpPr>
          <p:nvPr/>
        </p:nvSpPr>
        <p:spPr>
          <a:xfrm>
            <a:off x="609600" y="609600"/>
            <a:ext cx="8229600"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000" kern="1200">
                <a:solidFill>
                  <a:srgbClr val="9DB7C4"/>
                </a:solidFill>
                <a:latin typeface="Century Gothic" panose="020B0502020202020204" pitchFamily="34" charset="0"/>
                <a:ea typeface="+mj-ea"/>
                <a:cs typeface="+mj-cs"/>
              </a:defRPr>
            </a:lvl1pPr>
          </a:lstStyle>
          <a:p>
            <a:pPr algn="r"/>
            <a:r>
              <a:rPr lang="en-GB" dirty="0"/>
              <a:t>Finances ALL JJ WP</a:t>
            </a:r>
          </a:p>
        </p:txBody>
      </p:sp>
      <p:sp>
        <p:nvSpPr>
          <p:cNvPr id="10" name="Footer Placeholder 19">
            <a:extLst>
              <a:ext uri="{FF2B5EF4-FFF2-40B4-BE49-F238E27FC236}">
                <a16:creationId xmlns:a16="http://schemas.microsoft.com/office/drawing/2014/main" id="{94DFDBE1-3CC1-4D5A-BCDD-1EEDF8F94314}"/>
              </a:ext>
            </a:extLst>
          </p:cNvPr>
          <p:cNvSpPr>
            <a:spLocks noGrp="1"/>
          </p:cNvSpPr>
          <p:nvPr>
            <p:ph type="ftr" sz="quarter" idx="11"/>
          </p:nvPr>
        </p:nvSpPr>
        <p:spPr>
          <a:xfrm>
            <a:off x="2324100" y="6356350"/>
            <a:ext cx="4495800" cy="365125"/>
          </a:xfrm>
        </p:spPr>
        <p:txBody>
          <a:bodyPr/>
          <a:lstStyle/>
          <a:p>
            <a:r>
              <a:rPr lang="en-US" dirty="0"/>
              <a:t>JUMPING JIVE final review - 12 October 2021, Online</a:t>
            </a:r>
          </a:p>
        </p:txBody>
      </p:sp>
      <p:graphicFrame>
        <p:nvGraphicFramePr>
          <p:cNvPr id="11" name="Chart 10">
            <a:extLst>
              <a:ext uri="{FF2B5EF4-FFF2-40B4-BE49-F238E27FC236}">
                <a16:creationId xmlns:a16="http://schemas.microsoft.com/office/drawing/2014/main" id="{C98C4F80-C2A7-1546-9AF1-423829E6C17E}"/>
              </a:ext>
            </a:extLst>
          </p:cNvPr>
          <p:cNvGraphicFramePr>
            <a:graphicFrameLocks/>
          </p:cNvGraphicFramePr>
          <p:nvPr>
            <p:extLst>
              <p:ext uri="{D42A27DB-BD31-4B8C-83A1-F6EECF244321}">
                <p14:modId xmlns:p14="http://schemas.microsoft.com/office/powerpoint/2010/main" val="976011731"/>
              </p:ext>
            </p:extLst>
          </p:nvPr>
        </p:nvGraphicFramePr>
        <p:xfrm>
          <a:off x="2208068" y="1335337"/>
          <a:ext cx="5032662" cy="229432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a:extLst>
              <a:ext uri="{FF2B5EF4-FFF2-40B4-BE49-F238E27FC236}">
                <a16:creationId xmlns:a16="http://schemas.microsoft.com/office/drawing/2014/main" id="{5E248564-544A-7E4F-801E-AC96A7DBE1B4}"/>
              </a:ext>
            </a:extLst>
          </p:cNvPr>
          <p:cNvGraphicFramePr>
            <a:graphicFrameLocks/>
          </p:cNvGraphicFramePr>
          <p:nvPr>
            <p:extLst>
              <p:ext uri="{D42A27DB-BD31-4B8C-83A1-F6EECF244321}">
                <p14:modId xmlns:p14="http://schemas.microsoft.com/office/powerpoint/2010/main" val="2738643806"/>
              </p:ext>
            </p:extLst>
          </p:nvPr>
        </p:nvGraphicFramePr>
        <p:xfrm>
          <a:off x="2317001" y="3336975"/>
          <a:ext cx="4870666" cy="28352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34916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864096"/>
          </a:xfrm>
        </p:spPr>
        <p:txBody>
          <a:bodyPr/>
          <a:lstStyle/>
          <a:p>
            <a:pPr algn="r"/>
            <a:r>
              <a:rPr lang="en-GB" dirty="0"/>
              <a:t>JUMPING JIVE – All finances (I)</a:t>
            </a:r>
          </a:p>
        </p:txBody>
      </p:sp>
      <p:sp>
        <p:nvSpPr>
          <p:cNvPr id="6" name="Slide Number Placeholder 5"/>
          <p:cNvSpPr>
            <a:spLocks noGrp="1"/>
          </p:cNvSpPr>
          <p:nvPr>
            <p:ph type="sldNum" sz="quarter" idx="12"/>
          </p:nvPr>
        </p:nvSpPr>
        <p:spPr/>
        <p:txBody>
          <a:bodyPr/>
          <a:lstStyle/>
          <a:p>
            <a:fld id="{D74B269A-82B5-4A44-BF6B-85C5902E589A}" type="slidenum">
              <a:rPr lang="en-US" smtClean="0"/>
              <a:t>9</a:t>
            </a:fld>
            <a:endParaRPr lang="en-US" dirty="0"/>
          </a:p>
        </p:txBody>
      </p:sp>
      <p:sp>
        <p:nvSpPr>
          <p:cNvPr id="9" name="Footer Placeholder 19">
            <a:extLst>
              <a:ext uri="{FF2B5EF4-FFF2-40B4-BE49-F238E27FC236}">
                <a16:creationId xmlns:a16="http://schemas.microsoft.com/office/drawing/2014/main" id="{00237614-5116-4058-8055-D4620FF5F7DD}"/>
              </a:ext>
            </a:extLst>
          </p:cNvPr>
          <p:cNvSpPr>
            <a:spLocks noGrp="1"/>
          </p:cNvSpPr>
          <p:nvPr>
            <p:ph type="ftr" sz="quarter" idx="11"/>
          </p:nvPr>
        </p:nvSpPr>
        <p:spPr>
          <a:xfrm>
            <a:off x="2324100" y="6356350"/>
            <a:ext cx="4495800" cy="365125"/>
          </a:xfrm>
        </p:spPr>
        <p:txBody>
          <a:bodyPr/>
          <a:lstStyle/>
          <a:p>
            <a:r>
              <a:rPr lang="en-US" dirty="0"/>
              <a:t>JUMPING JIVE final review - 12 October 2021, Online</a:t>
            </a:r>
          </a:p>
        </p:txBody>
      </p:sp>
      <p:graphicFrame>
        <p:nvGraphicFramePr>
          <p:cNvPr id="10" name="Chart 9">
            <a:extLst>
              <a:ext uri="{FF2B5EF4-FFF2-40B4-BE49-F238E27FC236}">
                <a16:creationId xmlns:a16="http://schemas.microsoft.com/office/drawing/2014/main" id="{5B8CB193-5E9A-9C44-B6AE-B84B5CF921F5}"/>
              </a:ext>
            </a:extLst>
          </p:cNvPr>
          <p:cNvGraphicFramePr>
            <a:graphicFrameLocks/>
          </p:cNvGraphicFramePr>
          <p:nvPr>
            <p:extLst>
              <p:ext uri="{D42A27DB-BD31-4B8C-83A1-F6EECF244321}">
                <p14:modId xmlns:p14="http://schemas.microsoft.com/office/powerpoint/2010/main" val="3903066368"/>
              </p:ext>
            </p:extLst>
          </p:nvPr>
        </p:nvGraphicFramePr>
        <p:xfrm>
          <a:off x="434573" y="1428750"/>
          <a:ext cx="4061227" cy="219281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a:extLst>
              <a:ext uri="{FF2B5EF4-FFF2-40B4-BE49-F238E27FC236}">
                <a16:creationId xmlns:a16="http://schemas.microsoft.com/office/drawing/2014/main" id="{C741FD82-6844-2346-875C-092259EEA62B}"/>
              </a:ext>
            </a:extLst>
          </p:cNvPr>
          <p:cNvGraphicFramePr>
            <a:graphicFrameLocks/>
          </p:cNvGraphicFramePr>
          <p:nvPr>
            <p:extLst>
              <p:ext uri="{D42A27DB-BD31-4B8C-83A1-F6EECF244321}">
                <p14:modId xmlns:p14="http://schemas.microsoft.com/office/powerpoint/2010/main" val="3258950715"/>
              </p:ext>
            </p:extLst>
          </p:nvPr>
        </p:nvGraphicFramePr>
        <p:xfrm>
          <a:off x="4721560" y="1480467"/>
          <a:ext cx="4088013" cy="220727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a:extLst>
              <a:ext uri="{FF2B5EF4-FFF2-40B4-BE49-F238E27FC236}">
                <a16:creationId xmlns:a16="http://schemas.microsoft.com/office/drawing/2014/main" id="{4B294399-3E40-AF4A-9248-22E21085378B}"/>
              </a:ext>
            </a:extLst>
          </p:cNvPr>
          <p:cNvGraphicFramePr>
            <a:graphicFrameLocks/>
          </p:cNvGraphicFramePr>
          <p:nvPr>
            <p:extLst>
              <p:ext uri="{D42A27DB-BD31-4B8C-83A1-F6EECF244321}">
                <p14:modId xmlns:p14="http://schemas.microsoft.com/office/powerpoint/2010/main" val="3750590637"/>
              </p:ext>
            </p:extLst>
          </p:nvPr>
        </p:nvGraphicFramePr>
        <p:xfrm>
          <a:off x="440726" y="3962400"/>
          <a:ext cx="3832627" cy="206938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a:extLst>
              <a:ext uri="{FF2B5EF4-FFF2-40B4-BE49-F238E27FC236}">
                <a16:creationId xmlns:a16="http://schemas.microsoft.com/office/drawing/2014/main" id="{2D1AE351-F592-2B40-8A9F-C2C916B53B1B}"/>
              </a:ext>
            </a:extLst>
          </p:cNvPr>
          <p:cNvGraphicFramePr>
            <a:graphicFrameLocks/>
          </p:cNvGraphicFramePr>
          <p:nvPr>
            <p:extLst>
              <p:ext uri="{D42A27DB-BD31-4B8C-83A1-F6EECF244321}">
                <p14:modId xmlns:p14="http://schemas.microsoft.com/office/powerpoint/2010/main" val="1043386611"/>
              </p:ext>
            </p:extLst>
          </p:nvPr>
        </p:nvGraphicFramePr>
        <p:xfrm>
          <a:off x="4721560" y="3962400"/>
          <a:ext cx="3831460" cy="206938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675074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J-presentation.potx" id="{8C5FEA8E-6F50-46B1-A663-CA86B25412AC}" vid="{06AF2EA6-ED1B-4AA1-AD03-45958ADEF69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JJ-presentation</Template>
  <TotalTime>25108</TotalTime>
  <Words>822</Words>
  <Application>Microsoft Office PowerPoint</Application>
  <PresentationFormat>On-screen Show (4:3)</PresentationFormat>
  <Paragraphs>114</Paragraphs>
  <Slides>10</Slides>
  <Notes>2</Notes>
  <HiddenSlides>3</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Century Gothic</vt:lpstr>
      <vt:lpstr>Office Theme</vt:lpstr>
      <vt:lpstr>JUMPING JIVE – WP1   Joining Up users for Maximising the Profile, the Innovation and the Necessary Globalisation of JIVE</vt:lpstr>
      <vt:lpstr>JUMPING JIVE WP1</vt:lpstr>
      <vt:lpstr>PowerPoint Presentation</vt:lpstr>
      <vt:lpstr>PowerPoint Presentation</vt:lpstr>
      <vt:lpstr>PowerPoint Presentation</vt:lpstr>
      <vt:lpstr>PowerPoint Presentation</vt:lpstr>
      <vt:lpstr>PowerPoint Presentation</vt:lpstr>
      <vt:lpstr>PowerPoint Presentation</vt:lpstr>
      <vt:lpstr>JUMPING JIVE – All finances (I)</vt:lpstr>
      <vt:lpstr>JUMPING JIVE – All finances (II)</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PRESENTATION</dc:title>
  <dc:creator>Giuseppe Cimo</dc:creator>
  <cp:lastModifiedBy>Giuseppe Cimo</cp:lastModifiedBy>
  <cp:revision>81</cp:revision>
  <dcterms:created xsi:type="dcterms:W3CDTF">2018-02-22T09:05:19Z</dcterms:created>
  <dcterms:modified xsi:type="dcterms:W3CDTF">2021-10-07T14:38:13Z</dcterms:modified>
</cp:coreProperties>
</file>